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51206400" cy="32918400"/>
  <p:notesSz cx="9296400" cy="7010400"/>
  <p:defaultTextStyle>
    <a:defPPr>
      <a:defRPr lang="en-US"/>
    </a:defPPr>
    <a:lvl1pPr algn="ctr" rtl="0" fontAlgn="base">
      <a:spcBef>
        <a:spcPct val="50000"/>
      </a:spcBef>
      <a:spcAft>
        <a:spcPct val="0"/>
      </a:spcAft>
      <a:defRPr sz="4323" kern="1200">
        <a:solidFill>
          <a:schemeClr val="bg1"/>
        </a:solidFill>
        <a:latin typeface="Times New Roman" pitchFamily="18" charset="0"/>
        <a:ea typeface="+mn-ea"/>
        <a:cs typeface="Arial" charset="0"/>
      </a:defRPr>
    </a:lvl1pPr>
    <a:lvl2pPr marL="506703" algn="ctr" rtl="0" fontAlgn="base">
      <a:spcBef>
        <a:spcPct val="50000"/>
      </a:spcBef>
      <a:spcAft>
        <a:spcPct val="0"/>
      </a:spcAft>
      <a:defRPr sz="4323" kern="1200">
        <a:solidFill>
          <a:schemeClr val="bg1"/>
        </a:solidFill>
        <a:latin typeface="Times New Roman" pitchFamily="18" charset="0"/>
        <a:ea typeface="+mn-ea"/>
        <a:cs typeface="Arial" charset="0"/>
      </a:defRPr>
    </a:lvl2pPr>
    <a:lvl3pPr marL="1013407" algn="ctr" rtl="0" fontAlgn="base">
      <a:spcBef>
        <a:spcPct val="50000"/>
      </a:spcBef>
      <a:spcAft>
        <a:spcPct val="0"/>
      </a:spcAft>
      <a:defRPr sz="4323" kern="1200">
        <a:solidFill>
          <a:schemeClr val="bg1"/>
        </a:solidFill>
        <a:latin typeface="Times New Roman" pitchFamily="18" charset="0"/>
        <a:ea typeface="+mn-ea"/>
        <a:cs typeface="Arial" charset="0"/>
      </a:defRPr>
    </a:lvl3pPr>
    <a:lvl4pPr marL="1520110" algn="ctr" rtl="0" fontAlgn="base">
      <a:spcBef>
        <a:spcPct val="50000"/>
      </a:spcBef>
      <a:spcAft>
        <a:spcPct val="0"/>
      </a:spcAft>
      <a:defRPr sz="4323" kern="1200">
        <a:solidFill>
          <a:schemeClr val="bg1"/>
        </a:solidFill>
        <a:latin typeface="Times New Roman" pitchFamily="18" charset="0"/>
        <a:ea typeface="+mn-ea"/>
        <a:cs typeface="Arial" charset="0"/>
      </a:defRPr>
    </a:lvl4pPr>
    <a:lvl5pPr marL="2026815" algn="ctr" rtl="0" fontAlgn="base">
      <a:spcBef>
        <a:spcPct val="50000"/>
      </a:spcBef>
      <a:spcAft>
        <a:spcPct val="0"/>
      </a:spcAft>
      <a:defRPr sz="4323" kern="1200">
        <a:solidFill>
          <a:schemeClr val="bg1"/>
        </a:solidFill>
        <a:latin typeface="Times New Roman" pitchFamily="18" charset="0"/>
        <a:ea typeface="+mn-ea"/>
        <a:cs typeface="Arial" charset="0"/>
      </a:defRPr>
    </a:lvl5pPr>
    <a:lvl6pPr marL="2533518" algn="l" defTabSz="1013407" rtl="0" eaLnBrk="1" latinLnBrk="0" hangingPunct="1">
      <a:defRPr sz="4323" kern="1200">
        <a:solidFill>
          <a:schemeClr val="bg1"/>
        </a:solidFill>
        <a:latin typeface="Times New Roman" pitchFamily="18" charset="0"/>
        <a:ea typeface="+mn-ea"/>
        <a:cs typeface="Arial" charset="0"/>
      </a:defRPr>
    </a:lvl6pPr>
    <a:lvl7pPr marL="3040221" algn="l" defTabSz="1013407" rtl="0" eaLnBrk="1" latinLnBrk="0" hangingPunct="1">
      <a:defRPr sz="4323" kern="1200">
        <a:solidFill>
          <a:schemeClr val="bg1"/>
        </a:solidFill>
        <a:latin typeface="Times New Roman" pitchFamily="18" charset="0"/>
        <a:ea typeface="+mn-ea"/>
        <a:cs typeface="Arial" charset="0"/>
      </a:defRPr>
    </a:lvl7pPr>
    <a:lvl8pPr marL="3546924" algn="l" defTabSz="1013407" rtl="0" eaLnBrk="1" latinLnBrk="0" hangingPunct="1">
      <a:defRPr sz="4323" kern="1200">
        <a:solidFill>
          <a:schemeClr val="bg1"/>
        </a:solidFill>
        <a:latin typeface="Times New Roman" pitchFamily="18" charset="0"/>
        <a:ea typeface="+mn-ea"/>
        <a:cs typeface="Arial" charset="0"/>
      </a:defRPr>
    </a:lvl8pPr>
    <a:lvl9pPr marL="4053628" algn="l" defTabSz="1013407" rtl="0" eaLnBrk="1" latinLnBrk="0" hangingPunct="1">
      <a:defRPr sz="4323" kern="1200">
        <a:solidFill>
          <a:schemeClr val="bg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0368" userDrawn="1">
          <p15:clr>
            <a:srgbClr val="A4A3A4"/>
          </p15:clr>
        </p15:guide>
        <p15:guide id="2" pos="1614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4E39"/>
    <a:srgbClr val="054E38"/>
    <a:srgbClr val="064626"/>
    <a:srgbClr val="59A779"/>
    <a:srgbClr val="154F31"/>
    <a:srgbClr val="B2B2B2"/>
    <a:srgbClr val="1C6E59"/>
    <a:srgbClr val="00CC00"/>
    <a:srgbClr val="6443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87" autoAdjust="0"/>
    <p:restoredTop sz="87891" autoAdjust="0"/>
  </p:normalViewPr>
  <p:slideViewPr>
    <p:cSldViewPr>
      <p:cViewPr varScale="1">
        <p:scale>
          <a:sx n="23" d="100"/>
          <a:sy n="23" d="100"/>
        </p:scale>
        <p:origin x="968" y="280"/>
      </p:cViewPr>
      <p:guideLst>
        <p:guide orient="horz" pos="10368"/>
        <p:guide pos="16147"/>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66" d="100"/>
        <a:sy n="66" d="100"/>
      </p:scale>
      <p:origin x="0" y="34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4029075" cy="349250"/>
          </a:xfrm>
          <a:prstGeom prst="rect">
            <a:avLst/>
          </a:prstGeom>
          <a:noFill/>
          <a:ln>
            <a:noFill/>
          </a:ln>
          <a:effectLst/>
        </p:spPr>
        <p:txBody>
          <a:bodyPr vert="horz" wrap="square" lIns="93089" tIns="46543" rIns="93089" bIns="46543" numCol="1" anchor="t" anchorCtr="0" compatLnSpc="1">
            <a:prstTxWarp prst="textNoShape">
              <a:avLst/>
            </a:prstTxWarp>
          </a:bodyPr>
          <a:lstStyle>
            <a:lvl1pPr algn="l" defTabSz="931863">
              <a:spcBef>
                <a:spcPct val="0"/>
              </a:spcBef>
              <a:defRPr sz="1200">
                <a:solidFill>
                  <a:schemeClr val="tx1"/>
                </a:solidFill>
              </a:defRPr>
            </a:lvl1pPr>
          </a:lstStyle>
          <a:p>
            <a:pPr>
              <a:defRPr/>
            </a:pPr>
            <a:endParaRPr lang="en-US"/>
          </a:p>
        </p:txBody>
      </p:sp>
      <p:sp>
        <p:nvSpPr>
          <p:cNvPr id="4099" name="Rectangle 1027"/>
          <p:cNvSpPr>
            <a:spLocks noGrp="1" noChangeArrowheads="1"/>
          </p:cNvSpPr>
          <p:nvPr>
            <p:ph type="dt" sz="quarter" idx="1"/>
          </p:nvPr>
        </p:nvSpPr>
        <p:spPr bwMode="auto">
          <a:xfrm>
            <a:off x="5267325" y="0"/>
            <a:ext cx="4029075" cy="349250"/>
          </a:xfrm>
          <a:prstGeom prst="rect">
            <a:avLst/>
          </a:prstGeom>
          <a:noFill/>
          <a:ln>
            <a:noFill/>
          </a:ln>
          <a:effectLst/>
        </p:spPr>
        <p:txBody>
          <a:bodyPr vert="horz" wrap="square" lIns="93089" tIns="46543" rIns="93089" bIns="46543" numCol="1" anchor="t" anchorCtr="0" compatLnSpc="1">
            <a:prstTxWarp prst="textNoShape">
              <a:avLst/>
            </a:prstTxWarp>
          </a:bodyPr>
          <a:lstStyle>
            <a:lvl1pPr algn="r" defTabSz="931863">
              <a:spcBef>
                <a:spcPct val="0"/>
              </a:spcBef>
              <a:defRPr sz="1200">
                <a:solidFill>
                  <a:schemeClr val="tx1"/>
                </a:solidFill>
              </a:defRPr>
            </a:lvl1pPr>
          </a:lstStyle>
          <a:p>
            <a:pPr>
              <a:defRPr/>
            </a:pPr>
            <a:endParaRPr lang="en-US"/>
          </a:p>
        </p:txBody>
      </p:sp>
      <p:sp>
        <p:nvSpPr>
          <p:cNvPr id="4100" name="Rectangle 1028"/>
          <p:cNvSpPr>
            <a:spLocks noGrp="1" noChangeArrowheads="1"/>
          </p:cNvSpPr>
          <p:nvPr>
            <p:ph type="ftr" sz="quarter" idx="2"/>
          </p:nvPr>
        </p:nvSpPr>
        <p:spPr bwMode="auto">
          <a:xfrm>
            <a:off x="0" y="6661150"/>
            <a:ext cx="4029075" cy="349250"/>
          </a:xfrm>
          <a:prstGeom prst="rect">
            <a:avLst/>
          </a:prstGeom>
          <a:noFill/>
          <a:ln>
            <a:noFill/>
          </a:ln>
          <a:effectLst/>
        </p:spPr>
        <p:txBody>
          <a:bodyPr vert="horz" wrap="square" lIns="93089" tIns="46543" rIns="93089" bIns="46543" numCol="1" anchor="b" anchorCtr="0" compatLnSpc="1">
            <a:prstTxWarp prst="textNoShape">
              <a:avLst/>
            </a:prstTxWarp>
          </a:bodyPr>
          <a:lstStyle>
            <a:lvl1pPr algn="l" defTabSz="931863">
              <a:spcBef>
                <a:spcPct val="0"/>
              </a:spcBef>
              <a:defRPr sz="1200">
                <a:solidFill>
                  <a:schemeClr val="tx1"/>
                </a:solidFill>
              </a:defRPr>
            </a:lvl1pPr>
          </a:lstStyle>
          <a:p>
            <a:pPr>
              <a:defRPr/>
            </a:pPr>
            <a:endParaRPr lang="en-US"/>
          </a:p>
        </p:txBody>
      </p:sp>
      <p:sp>
        <p:nvSpPr>
          <p:cNvPr id="4101" name="Rectangle 1029"/>
          <p:cNvSpPr>
            <a:spLocks noGrp="1" noChangeArrowheads="1"/>
          </p:cNvSpPr>
          <p:nvPr>
            <p:ph type="sldNum" sz="quarter" idx="3"/>
          </p:nvPr>
        </p:nvSpPr>
        <p:spPr bwMode="auto">
          <a:xfrm>
            <a:off x="5267325" y="6661150"/>
            <a:ext cx="4029075" cy="349250"/>
          </a:xfrm>
          <a:prstGeom prst="rect">
            <a:avLst/>
          </a:prstGeom>
          <a:noFill/>
          <a:ln>
            <a:noFill/>
          </a:ln>
          <a:effectLst/>
        </p:spPr>
        <p:txBody>
          <a:bodyPr vert="horz" wrap="square" lIns="93089" tIns="46543" rIns="93089" bIns="46543" numCol="1" anchor="b" anchorCtr="0" compatLnSpc="1">
            <a:prstTxWarp prst="textNoShape">
              <a:avLst/>
            </a:prstTxWarp>
          </a:bodyPr>
          <a:lstStyle>
            <a:lvl1pPr algn="r" defTabSz="931863">
              <a:spcBef>
                <a:spcPct val="0"/>
              </a:spcBef>
              <a:defRPr sz="1200">
                <a:solidFill>
                  <a:schemeClr val="tx1"/>
                </a:solidFill>
              </a:defRPr>
            </a:lvl1pPr>
          </a:lstStyle>
          <a:p>
            <a:pPr>
              <a:defRPr/>
            </a:pPr>
            <a:fld id="{D6DA6C52-D997-4F5B-ACD2-7257EE4192CA}" type="slidenum">
              <a:rPr lang="en-US"/>
              <a:pPr>
                <a:defRPr/>
              </a:pPr>
              <a:t>‹#›</a:t>
            </a:fld>
            <a:endParaRPr lang="en-US"/>
          </a:p>
        </p:txBody>
      </p:sp>
    </p:spTree>
    <p:extLst>
      <p:ext uri="{BB962C8B-B14F-4D97-AF65-F5344CB8AC3E}">
        <p14:creationId xmlns:p14="http://schemas.microsoft.com/office/powerpoint/2010/main" val="2277533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4029075" cy="349250"/>
          </a:xfrm>
          <a:prstGeom prst="rect">
            <a:avLst/>
          </a:prstGeom>
          <a:noFill/>
          <a:ln>
            <a:noFill/>
          </a:ln>
          <a:effectLst/>
        </p:spPr>
        <p:txBody>
          <a:bodyPr vert="horz" wrap="square" lIns="91595" tIns="45798" rIns="91595" bIns="45798" numCol="1" anchor="t" anchorCtr="0" compatLnSpc="1">
            <a:prstTxWarp prst="textNoShape">
              <a:avLst/>
            </a:prstTxWarp>
          </a:bodyPr>
          <a:lstStyle>
            <a:lvl1pPr algn="l" defTabSz="915988">
              <a:spcBef>
                <a:spcPct val="0"/>
              </a:spcBef>
              <a:defRPr sz="1200">
                <a:solidFill>
                  <a:schemeClr val="tx1"/>
                </a:solidFill>
              </a:defRPr>
            </a:lvl1pPr>
          </a:lstStyle>
          <a:p>
            <a:pPr>
              <a:defRPr/>
            </a:pPr>
            <a:endParaRPr lang="en-US"/>
          </a:p>
        </p:txBody>
      </p:sp>
      <p:sp>
        <p:nvSpPr>
          <p:cNvPr id="15363" name="Rectangle 3"/>
          <p:cNvSpPr>
            <a:spLocks noGrp="1" noChangeArrowheads="1"/>
          </p:cNvSpPr>
          <p:nvPr>
            <p:ph type="dt" idx="1"/>
          </p:nvPr>
        </p:nvSpPr>
        <p:spPr bwMode="auto">
          <a:xfrm>
            <a:off x="5265738" y="0"/>
            <a:ext cx="4029075" cy="349250"/>
          </a:xfrm>
          <a:prstGeom prst="rect">
            <a:avLst/>
          </a:prstGeom>
          <a:noFill/>
          <a:ln>
            <a:noFill/>
          </a:ln>
          <a:effectLst/>
        </p:spPr>
        <p:txBody>
          <a:bodyPr vert="horz" wrap="square" lIns="91595" tIns="45798" rIns="91595" bIns="45798" numCol="1" anchor="t" anchorCtr="0" compatLnSpc="1">
            <a:prstTxWarp prst="textNoShape">
              <a:avLst/>
            </a:prstTxWarp>
          </a:bodyPr>
          <a:lstStyle>
            <a:lvl1pPr algn="r" defTabSz="915988">
              <a:spcBef>
                <a:spcPct val="0"/>
              </a:spcBef>
              <a:defRPr sz="1200">
                <a:solidFill>
                  <a:schemeClr val="tx1"/>
                </a:solidFill>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606675" y="527050"/>
            <a:ext cx="4086225" cy="2627313"/>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30275" y="3328988"/>
            <a:ext cx="7435850" cy="3154362"/>
          </a:xfrm>
          <a:prstGeom prst="rect">
            <a:avLst/>
          </a:prstGeom>
          <a:noFill/>
          <a:ln>
            <a:noFill/>
          </a:ln>
          <a:effectLst/>
        </p:spPr>
        <p:txBody>
          <a:bodyPr vert="horz" wrap="square" lIns="91595" tIns="45798" rIns="91595" bIns="4579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6659563"/>
            <a:ext cx="4029075" cy="349250"/>
          </a:xfrm>
          <a:prstGeom prst="rect">
            <a:avLst/>
          </a:prstGeom>
          <a:noFill/>
          <a:ln>
            <a:noFill/>
          </a:ln>
          <a:effectLst/>
        </p:spPr>
        <p:txBody>
          <a:bodyPr vert="horz" wrap="square" lIns="91595" tIns="45798" rIns="91595" bIns="45798" numCol="1" anchor="b" anchorCtr="0" compatLnSpc="1">
            <a:prstTxWarp prst="textNoShape">
              <a:avLst/>
            </a:prstTxWarp>
          </a:bodyPr>
          <a:lstStyle>
            <a:lvl1pPr algn="l" defTabSz="915988">
              <a:spcBef>
                <a:spcPct val="0"/>
              </a:spcBef>
              <a:defRPr sz="1200">
                <a:solidFill>
                  <a:schemeClr val="tx1"/>
                </a:solidFill>
              </a:defRPr>
            </a:lvl1pPr>
          </a:lstStyle>
          <a:p>
            <a:pPr>
              <a:defRPr/>
            </a:pPr>
            <a:endParaRPr lang="en-US"/>
          </a:p>
        </p:txBody>
      </p:sp>
      <p:sp>
        <p:nvSpPr>
          <p:cNvPr id="15367" name="Rectangle 7"/>
          <p:cNvSpPr>
            <a:spLocks noGrp="1" noChangeArrowheads="1"/>
          </p:cNvSpPr>
          <p:nvPr>
            <p:ph type="sldNum" sz="quarter" idx="5"/>
          </p:nvPr>
        </p:nvSpPr>
        <p:spPr bwMode="auto">
          <a:xfrm>
            <a:off x="5265738" y="6659563"/>
            <a:ext cx="4029075" cy="349250"/>
          </a:xfrm>
          <a:prstGeom prst="rect">
            <a:avLst/>
          </a:prstGeom>
          <a:noFill/>
          <a:ln>
            <a:noFill/>
          </a:ln>
          <a:effectLst/>
        </p:spPr>
        <p:txBody>
          <a:bodyPr vert="horz" wrap="square" lIns="91595" tIns="45798" rIns="91595" bIns="45798" numCol="1" anchor="b" anchorCtr="0" compatLnSpc="1">
            <a:prstTxWarp prst="textNoShape">
              <a:avLst/>
            </a:prstTxWarp>
          </a:bodyPr>
          <a:lstStyle>
            <a:lvl1pPr algn="r" defTabSz="915988">
              <a:spcBef>
                <a:spcPct val="0"/>
              </a:spcBef>
              <a:defRPr sz="1200">
                <a:solidFill>
                  <a:schemeClr val="tx1"/>
                </a:solidFill>
              </a:defRPr>
            </a:lvl1pPr>
          </a:lstStyle>
          <a:p>
            <a:pPr>
              <a:defRPr/>
            </a:pPr>
            <a:fld id="{9702E451-0CC6-4466-A8F9-7C47B116A309}" type="slidenum">
              <a:rPr lang="en-US"/>
              <a:pPr>
                <a:defRPr/>
              </a:pPr>
              <a:t>‹#›</a:t>
            </a:fld>
            <a:endParaRPr lang="en-US"/>
          </a:p>
        </p:txBody>
      </p:sp>
    </p:spTree>
    <p:extLst>
      <p:ext uri="{BB962C8B-B14F-4D97-AF65-F5344CB8AC3E}">
        <p14:creationId xmlns:p14="http://schemas.microsoft.com/office/powerpoint/2010/main" val="1072358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30" kern="1200">
        <a:solidFill>
          <a:schemeClr val="tx1"/>
        </a:solidFill>
        <a:latin typeface="Times New Roman" pitchFamily="18" charset="0"/>
        <a:ea typeface="+mn-ea"/>
        <a:cs typeface="+mn-cs"/>
      </a:defRPr>
    </a:lvl1pPr>
    <a:lvl2pPr marL="506703" algn="l" rtl="0" eaLnBrk="0" fontAlgn="base" hangingPunct="0">
      <a:spcBef>
        <a:spcPct val="30000"/>
      </a:spcBef>
      <a:spcAft>
        <a:spcPct val="0"/>
      </a:spcAft>
      <a:defRPr sz="1330" kern="1200">
        <a:solidFill>
          <a:schemeClr val="tx1"/>
        </a:solidFill>
        <a:latin typeface="Times New Roman" pitchFamily="18" charset="0"/>
        <a:ea typeface="+mn-ea"/>
        <a:cs typeface="+mn-cs"/>
      </a:defRPr>
    </a:lvl2pPr>
    <a:lvl3pPr marL="1013407" algn="l" rtl="0" eaLnBrk="0" fontAlgn="base" hangingPunct="0">
      <a:spcBef>
        <a:spcPct val="30000"/>
      </a:spcBef>
      <a:spcAft>
        <a:spcPct val="0"/>
      </a:spcAft>
      <a:defRPr sz="1330" kern="1200">
        <a:solidFill>
          <a:schemeClr val="tx1"/>
        </a:solidFill>
        <a:latin typeface="Times New Roman" pitchFamily="18" charset="0"/>
        <a:ea typeface="+mn-ea"/>
        <a:cs typeface="+mn-cs"/>
      </a:defRPr>
    </a:lvl3pPr>
    <a:lvl4pPr marL="1520110" algn="l" rtl="0" eaLnBrk="0" fontAlgn="base" hangingPunct="0">
      <a:spcBef>
        <a:spcPct val="30000"/>
      </a:spcBef>
      <a:spcAft>
        <a:spcPct val="0"/>
      </a:spcAft>
      <a:defRPr sz="1330" kern="1200">
        <a:solidFill>
          <a:schemeClr val="tx1"/>
        </a:solidFill>
        <a:latin typeface="Times New Roman" pitchFamily="18" charset="0"/>
        <a:ea typeface="+mn-ea"/>
        <a:cs typeface="+mn-cs"/>
      </a:defRPr>
    </a:lvl4pPr>
    <a:lvl5pPr marL="2026815" algn="l" rtl="0" eaLnBrk="0" fontAlgn="base" hangingPunct="0">
      <a:spcBef>
        <a:spcPct val="30000"/>
      </a:spcBef>
      <a:spcAft>
        <a:spcPct val="0"/>
      </a:spcAft>
      <a:defRPr sz="1330" kern="1200">
        <a:solidFill>
          <a:schemeClr val="tx1"/>
        </a:solidFill>
        <a:latin typeface="Times New Roman" pitchFamily="18" charset="0"/>
        <a:ea typeface="+mn-ea"/>
        <a:cs typeface="+mn-cs"/>
      </a:defRPr>
    </a:lvl5pPr>
    <a:lvl6pPr marL="2533518" algn="l" defTabSz="1013407" rtl="0" eaLnBrk="1" latinLnBrk="0" hangingPunct="1">
      <a:defRPr sz="1330" kern="1200">
        <a:solidFill>
          <a:schemeClr val="tx1"/>
        </a:solidFill>
        <a:latin typeface="+mn-lt"/>
        <a:ea typeface="+mn-ea"/>
        <a:cs typeface="+mn-cs"/>
      </a:defRPr>
    </a:lvl6pPr>
    <a:lvl7pPr marL="3040221" algn="l" defTabSz="1013407" rtl="0" eaLnBrk="1" latinLnBrk="0" hangingPunct="1">
      <a:defRPr sz="1330" kern="1200">
        <a:solidFill>
          <a:schemeClr val="tx1"/>
        </a:solidFill>
        <a:latin typeface="+mn-lt"/>
        <a:ea typeface="+mn-ea"/>
        <a:cs typeface="+mn-cs"/>
      </a:defRPr>
    </a:lvl7pPr>
    <a:lvl8pPr marL="3546924" algn="l" defTabSz="1013407" rtl="0" eaLnBrk="1" latinLnBrk="0" hangingPunct="1">
      <a:defRPr sz="1330" kern="1200">
        <a:solidFill>
          <a:schemeClr val="tx1"/>
        </a:solidFill>
        <a:latin typeface="+mn-lt"/>
        <a:ea typeface="+mn-ea"/>
        <a:cs typeface="+mn-cs"/>
      </a:defRPr>
    </a:lvl8pPr>
    <a:lvl9pPr marL="4053628" algn="l" defTabSz="1013407" rtl="0" eaLnBrk="1" latinLnBrk="0" hangingPunct="1">
      <a:defRPr sz="133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702E451-0CC6-4466-A8F9-7C47B116A309}" type="slidenum">
              <a:rPr lang="en-US" smtClean="0"/>
              <a:pPr>
                <a:defRPr/>
              </a:pPr>
              <a:t>1</a:t>
            </a:fld>
            <a:endParaRPr lang="en-US"/>
          </a:p>
        </p:txBody>
      </p:sp>
    </p:spTree>
    <p:extLst>
      <p:ext uri="{BB962C8B-B14F-4D97-AF65-F5344CB8AC3E}">
        <p14:creationId xmlns:p14="http://schemas.microsoft.com/office/powerpoint/2010/main" val="3437894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702E451-0CC6-4466-A8F9-7C47B116A309}" type="slidenum">
              <a:rPr lang="en-US" smtClean="0"/>
              <a:pPr>
                <a:defRPr/>
              </a:pPr>
              <a:t>2</a:t>
            </a:fld>
            <a:endParaRPr lang="en-US"/>
          </a:p>
        </p:txBody>
      </p:sp>
    </p:spTree>
    <p:extLst>
      <p:ext uri="{BB962C8B-B14F-4D97-AF65-F5344CB8AC3E}">
        <p14:creationId xmlns:p14="http://schemas.microsoft.com/office/powerpoint/2010/main" val="3964171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1221" y="10226586"/>
            <a:ext cx="43523958" cy="7055575"/>
          </a:xfrm>
        </p:spPr>
        <p:txBody>
          <a:bodyPr/>
          <a:lstStyle/>
          <a:p>
            <a:r>
              <a:rPr lang="en-US"/>
              <a:t>Click to edit Master title style</a:t>
            </a:r>
          </a:p>
        </p:txBody>
      </p:sp>
      <p:sp>
        <p:nvSpPr>
          <p:cNvPr id="3" name="Subtitle 2"/>
          <p:cNvSpPr>
            <a:spLocks noGrp="1"/>
          </p:cNvSpPr>
          <p:nvPr>
            <p:ph type="subTitle" idx="1"/>
          </p:nvPr>
        </p:nvSpPr>
        <p:spPr>
          <a:xfrm>
            <a:off x="7680592" y="18653760"/>
            <a:ext cx="35845221" cy="841248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36D2E6-CBA5-44E6-836F-FFCE52B43FF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E3C9AE-23D6-416D-95DB-55C3D0FB54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6042" y="2926080"/>
            <a:ext cx="10880990" cy="263347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39370" y="2926080"/>
            <a:ext cx="32468872" cy="2633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984F58-D753-49D9-8CB8-44D23A8B2C4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E5F080-4657-47A5-AB6A-0B97DF886B9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665"/>
            <a:ext cx="43525811" cy="653796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4044950" y="13952765"/>
            <a:ext cx="43525811"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16417D-2216-42C2-9BBC-E34D78702AF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39369" y="9509760"/>
            <a:ext cx="21674931" cy="197510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92102" y="9509760"/>
            <a:ext cx="21674932" cy="197510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8DE288-8466-48CC-BDE8-C1B1A476385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59579" y="1317716"/>
            <a:ext cx="46087242"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59579" y="7369085"/>
            <a:ext cx="22625050" cy="30697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59579" y="10438856"/>
            <a:ext cx="22625050" cy="18967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513" y="7369085"/>
            <a:ext cx="22634310" cy="30697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6012513" y="10438856"/>
            <a:ext cx="22634310" cy="18967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68F401-DECF-406D-8775-DE8452C0AFA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3578655-1B44-4195-9488-5D90531EE74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D7A7A0-E861-4605-A930-DD4CD4747CC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579" y="1311185"/>
            <a:ext cx="16846550" cy="55778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0021021" y="1311185"/>
            <a:ext cx="28625800" cy="280949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59579" y="6889025"/>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5390A4-8DCC-47F3-8D2A-32C1E2AFFA4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442" y="23042882"/>
            <a:ext cx="30724210" cy="272034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0036442" y="2940776"/>
            <a:ext cx="30724210" cy="19751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0036442" y="25763222"/>
            <a:ext cx="30724210" cy="38633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E24DA0-5C48-47BB-91DA-5B343A0658D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39371" y="2926080"/>
            <a:ext cx="43527663" cy="5486400"/>
          </a:xfrm>
          <a:prstGeom prst="rect">
            <a:avLst/>
          </a:prstGeom>
          <a:noFill/>
          <a:ln w="9525">
            <a:noFill/>
            <a:miter lim="800000"/>
            <a:headEnd/>
            <a:tailEnd/>
          </a:ln>
        </p:spPr>
        <p:txBody>
          <a:bodyPr vert="horz" wrap="square" lIns="431537" tIns="215768" rIns="431537" bIns="21576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839371" y="9509760"/>
            <a:ext cx="43527663" cy="19751040"/>
          </a:xfrm>
          <a:prstGeom prst="rect">
            <a:avLst/>
          </a:prstGeom>
          <a:noFill/>
          <a:ln w="9525">
            <a:noFill/>
            <a:miter lim="800000"/>
            <a:headEnd/>
            <a:tailEnd/>
          </a:ln>
        </p:spPr>
        <p:txBody>
          <a:bodyPr vert="horz" wrap="square" lIns="431537" tIns="215768" rIns="431537" bIns="21576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839369" y="29992320"/>
            <a:ext cx="10668000" cy="2194560"/>
          </a:xfrm>
          <a:prstGeom prst="rect">
            <a:avLst/>
          </a:prstGeom>
          <a:noFill/>
          <a:ln>
            <a:noFill/>
          </a:ln>
          <a:effectLst/>
        </p:spPr>
        <p:txBody>
          <a:bodyPr vert="horz" wrap="square" lIns="431537" tIns="215768" rIns="431537" bIns="215768" numCol="1" anchor="t" anchorCtr="0" compatLnSpc="1">
            <a:prstTxWarp prst="textNoShape">
              <a:avLst/>
            </a:prstTxWarp>
          </a:bodyPr>
          <a:lstStyle>
            <a:lvl1pPr algn="l">
              <a:spcBef>
                <a:spcPct val="0"/>
              </a:spcBef>
              <a:defRPr sz="6600" smtClean="0">
                <a:solidFill>
                  <a:schemeClr val="tx1"/>
                </a:solidFill>
              </a:defRPr>
            </a:lvl1pPr>
          </a:lstStyle>
          <a:p>
            <a:pPr>
              <a:defRPr/>
            </a:pPr>
            <a:endParaRPr lang="en-US"/>
          </a:p>
        </p:txBody>
      </p:sp>
      <p:sp>
        <p:nvSpPr>
          <p:cNvPr id="1029" name="Rectangle 5"/>
          <p:cNvSpPr>
            <a:spLocks noGrp="1" noChangeArrowheads="1"/>
          </p:cNvSpPr>
          <p:nvPr>
            <p:ph type="ftr" sz="quarter" idx="3"/>
          </p:nvPr>
        </p:nvSpPr>
        <p:spPr bwMode="auto">
          <a:xfrm>
            <a:off x="17494779" y="29992320"/>
            <a:ext cx="16216842" cy="2194560"/>
          </a:xfrm>
          <a:prstGeom prst="rect">
            <a:avLst/>
          </a:prstGeom>
          <a:noFill/>
          <a:ln>
            <a:noFill/>
          </a:ln>
          <a:effectLst/>
        </p:spPr>
        <p:txBody>
          <a:bodyPr vert="horz" wrap="square" lIns="431537" tIns="215768" rIns="431537" bIns="215768" numCol="1" anchor="t" anchorCtr="0" compatLnSpc="1">
            <a:prstTxWarp prst="textNoShape">
              <a:avLst/>
            </a:prstTxWarp>
          </a:bodyPr>
          <a:lstStyle>
            <a:lvl1pPr>
              <a:spcBef>
                <a:spcPct val="0"/>
              </a:spcBef>
              <a:defRPr sz="6600" smtClean="0">
                <a:solidFill>
                  <a:schemeClr val="tx1"/>
                </a:solidFill>
              </a:defRPr>
            </a:lvl1pPr>
          </a:lstStyle>
          <a:p>
            <a:pPr>
              <a:defRPr/>
            </a:pPr>
            <a:endParaRPr lang="en-US"/>
          </a:p>
        </p:txBody>
      </p:sp>
      <p:sp>
        <p:nvSpPr>
          <p:cNvPr id="1030" name="Rectangle 6"/>
          <p:cNvSpPr>
            <a:spLocks noGrp="1" noChangeArrowheads="1"/>
          </p:cNvSpPr>
          <p:nvPr>
            <p:ph type="sldNum" sz="quarter" idx="4"/>
          </p:nvPr>
        </p:nvSpPr>
        <p:spPr bwMode="auto">
          <a:xfrm>
            <a:off x="36699032" y="29992320"/>
            <a:ext cx="10668000" cy="2194560"/>
          </a:xfrm>
          <a:prstGeom prst="rect">
            <a:avLst/>
          </a:prstGeom>
          <a:noFill/>
          <a:ln>
            <a:noFill/>
          </a:ln>
          <a:effectLst/>
        </p:spPr>
        <p:txBody>
          <a:bodyPr vert="horz" wrap="square" lIns="431537" tIns="215768" rIns="431537" bIns="215768" numCol="1" anchor="t" anchorCtr="0" compatLnSpc="1">
            <a:prstTxWarp prst="textNoShape">
              <a:avLst/>
            </a:prstTxWarp>
          </a:bodyPr>
          <a:lstStyle>
            <a:lvl1pPr algn="r">
              <a:spcBef>
                <a:spcPct val="0"/>
              </a:spcBef>
              <a:defRPr sz="6600" smtClean="0">
                <a:solidFill>
                  <a:schemeClr val="tx1"/>
                </a:solidFill>
              </a:defRPr>
            </a:lvl1pPr>
          </a:lstStyle>
          <a:p>
            <a:pPr>
              <a:defRPr/>
            </a:pPr>
            <a:fld id="{CA0E8D80-AFE0-467B-A2BB-6D92061F26C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14825" rtl="0" eaLnBrk="0" fontAlgn="base" hangingPunct="0">
        <a:spcBef>
          <a:spcPct val="0"/>
        </a:spcBef>
        <a:spcAft>
          <a:spcPct val="0"/>
        </a:spcAft>
        <a:defRPr sz="20800">
          <a:solidFill>
            <a:schemeClr val="tx2"/>
          </a:solidFill>
          <a:latin typeface="+mj-lt"/>
          <a:ea typeface="+mj-ea"/>
          <a:cs typeface="+mj-cs"/>
        </a:defRPr>
      </a:lvl1pPr>
      <a:lvl2pPr algn="ctr" defTabSz="4314825" rtl="0" eaLnBrk="0" fontAlgn="base" hangingPunct="0">
        <a:spcBef>
          <a:spcPct val="0"/>
        </a:spcBef>
        <a:spcAft>
          <a:spcPct val="0"/>
        </a:spcAft>
        <a:defRPr sz="20800">
          <a:solidFill>
            <a:schemeClr val="tx2"/>
          </a:solidFill>
          <a:latin typeface="Times New Roman" pitchFamily="18" charset="0"/>
        </a:defRPr>
      </a:lvl2pPr>
      <a:lvl3pPr algn="ctr" defTabSz="4314825" rtl="0" eaLnBrk="0" fontAlgn="base" hangingPunct="0">
        <a:spcBef>
          <a:spcPct val="0"/>
        </a:spcBef>
        <a:spcAft>
          <a:spcPct val="0"/>
        </a:spcAft>
        <a:defRPr sz="20800">
          <a:solidFill>
            <a:schemeClr val="tx2"/>
          </a:solidFill>
          <a:latin typeface="Times New Roman" pitchFamily="18" charset="0"/>
        </a:defRPr>
      </a:lvl3pPr>
      <a:lvl4pPr algn="ctr" defTabSz="4314825" rtl="0" eaLnBrk="0" fontAlgn="base" hangingPunct="0">
        <a:spcBef>
          <a:spcPct val="0"/>
        </a:spcBef>
        <a:spcAft>
          <a:spcPct val="0"/>
        </a:spcAft>
        <a:defRPr sz="20800">
          <a:solidFill>
            <a:schemeClr val="tx2"/>
          </a:solidFill>
          <a:latin typeface="Times New Roman" pitchFamily="18" charset="0"/>
        </a:defRPr>
      </a:lvl4pPr>
      <a:lvl5pPr algn="ctr" defTabSz="4314825" rtl="0" eaLnBrk="0" fontAlgn="base" hangingPunct="0">
        <a:spcBef>
          <a:spcPct val="0"/>
        </a:spcBef>
        <a:spcAft>
          <a:spcPct val="0"/>
        </a:spcAft>
        <a:defRPr sz="20800">
          <a:solidFill>
            <a:schemeClr val="tx2"/>
          </a:solidFill>
          <a:latin typeface="Times New Roman" pitchFamily="18" charset="0"/>
        </a:defRPr>
      </a:lvl5pPr>
      <a:lvl6pPr marL="457200" algn="ctr" defTabSz="4314825" rtl="0" fontAlgn="base">
        <a:spcBef>
          <a:spcPct val="0"/>
        </a:spcBef>
        <a:spcAft>
          <a:spcPct val="0"/>
        </a:spcAft>
        <a:defRPr sz="20800">
          <a:solidFill>
            <a:schemeClr val="tx2"/>
          </a:solidFill>
          <a:latin typeface="Times New Roman" pitchFamily="18" charset="0"/>
        </a:defRPr>
      </a:lvl6pPr>
      <a:lvl7pPr marL="914400" algn="ctr" defTabSz="4314825" rtl="0" fontAlgn="base">
        <a:spcBef>
          <a:spcPct val="0"/>
        </a:spcBef>
        <a:spcAft>
          <a:spcPct val="0"/>
        </a:spcAft>
        <a:defRPr sz="20800">
          <a:solidFill>
            <a:schemeClr val="tx2"/>
          </a:solidFill>
          <a:latin typeface="Times New Roman" pitchFamily="18" charset="0"/>
        </a:defRPr>
      </a:lvl7pPr>
      <a:lvl8pPr marL="1371600" algn="ctr" defTabSz="4314825" rtl="0" fontAlgn="base">
        <a:spcBef>
          <a:spcPct val="0"/>
        </a:spcBef>
        <a:spcAft>
          <a:spcPct val="0"/>
        </a:spcAft>
        <a:defRPr sz="20800">
          <a:solidFill>
            <a:schemeClr val="tx2"/>
          </a:solidFill>
          <a:latin typeface="Times New Roman" pitchFamily="18" charset="0"/>
        </a:defRPr>
      </a:lvl8pPr>
      <a:lvl9pPr marL="1828800" algn="ctr" defTabSz="4314825" rtl="0" fontAlgn="base">
        <a:spcBef>
          <a:spcPct val="0"/>
        </a:spcBef>
        <a:spcAft>
          <a:spcPct val="0"/>
        </a:spcAft>
        <a:defRPr sz="20800">
          <a:solidFill>
            <a:schemeClr val="tx2"/>
          </a:solidFill>
          <a:latin typeface="Times New Roman" pitchFamily="18" charset="0"/>
        </a:defRPr>
      </a:lvl9pPr>
    </p:titleStyle>
    <p:bodyStyle>
      <a:lvl1pPr marL="1616075" indent="-1616075" algn="l" defTabSz="4314825" rtl="0" eaLnBrk="0" fontAlgn="base" hangingPunct="0">
        <a:spcBef>
          <a:spcPct val="20000"/>
        </a:spcBef>
        <a:spcAft>
          <a:spcPct val="0"/>
        </a:spcAft>
        <a:buChar char="•"/>
        <a:defRPr sz="15000">
          <a:solidFill>
            <a:schemeClr val="tx1"/>
          </a:solidFill>
          <a:latin typeface="+mn-lt"/>
          <a:ea typeface="+mn-ea"/>
          <a:cs typeface="+mn-cs"/>
        </a:defRPr>
      </a:lvl1pPr>
      <a:lvl2pPr marL="3508375" indent="-1349375" algn="l" defTabSz="4314825" rtl="0" eaLnBrk="0" fontAlgn="base" hangingPunct="0">
        <a:spcBef>
          <a:spcPct val="20000"/>
        </a:spcBef>
        <a:spcAft>
          <a:spcPct val="0"/>
        </a:spcAft>
        <a:buChar char="–"/>
        <a:defRPr sz="13300">
          <a:solidFill>
            <a:schemeClr val="tx1"/>
          </a:solidFill>
          <a:latin typeface="+mn-lt"/>
        </a:defRPr>
      </a:lvl2pPr>
      <a:lvl3pPr marL="5395913" indent="-1081088" algn="l" defTabSz="4314825" rtl="0" eaLnBrk="0" fontAlgn="base" hangingPunct="0">
        <a:spcBef>
          <a:spcPct val="20000"/>
        </a:spcBef>
        <a:spcAft>
          <a:spcPct val="0"/>
        </a:spcAft>
        <a:buChar char="•"/>
        <a:defRPr sz="11400">
          <a:solidFill>
            <a:schemeClr val="tx1"/>
          </a:solidFill>
          <a:latin typeface="+mn-lt"/>
        </a:defRPr>
      </a:lvl3pPr>
      <a:lvl4pPr marL="7550150" indent="-1076325" algn="l" defTabSz="4314825" rtl="0" eaLnBrk="0" fontAlgn="base" hangingPunct="0">
        <a:spcBef>
          <a:spcPct val="20000"/>
        </a:spcBef>
        <a:spcAft>
          <a:spcPct val="0"/>
        </a:spcAft>
        <a:buChar char="–"/>
        <a:defRPr sz="9500">
          <a:solidFill>
            <a:schemeClr val="tx1"/>
          </a:solidFill>
          <a:latin typeface="+mn-lt"/>
        </a:defRPr>
      </a:lvl4pPr>
      <a:lvl5pPr marL="9710738" indent="-1077913" algn="l" defTabSz="4314825" rtl="0" eaLnBrk="0" fontAlgn="base" hangingPunct="0">
        <a:spcBef>
          <a:spcPct val="20000"/>
        </a:spcBef>
        <a:spcAft>
          <a:spcPct val="0"/>
        </a:spcAft>
        <a:buChar char="»"/>
        <a:defRPr sz="9500">
          <a:solidFill>
            <a:schemeClr val="tx1"/>
          </a:solidFill>
          <a:latin typeface="+mn-lt"/>
        </a:defRPr>
      </a:lvl5pPr>
      <a:lvl6pPr marL="10167938" indent="-1077913" algn="l" defTabSz="4314825" rtl="0" fontAlgn="base">
        <a:spcBef>
          <a:spcPct val="20000"/>
        </a:spcBef>
        <a:spcAft>
          <a:spcPct val="0"/>
        </a:spcAft>
        <a:buChar char="»"/>
        <a:defRPr sz="9500">
          <a:solidFill>
            <a:schemeClr val="tx1"/>
          </a:solidFill>
          <a:latin typeface="+mn-lt"/>
        </a:defRPr>
      </a:lvl6pPr>
      <a:lvl7pPr marL="10625138" indent="-1077913" algn="l" defTabSz="4314825" rtl="0" fontAlgn="base">
        <a:spcBef>
          <a:spcPct val="20000"/>
        </a:spcBef>
        <a:spcAft>
          <a:spcPct val="0"/>
        </a:spcAft>
        <a:buChar char="»"/>
        <a:defRPr sz="9500">
          <a:solidFill>
            <a:schemeClr val="tx1"/>
          </a:solidFill>
          <a:latin typeface="+mn-lt"/>
        </a:defRPr>
      </a:lvl7pPr>
      <a:lvl8pPr marL="11082338" indent="-1077913" algn="l" defTabSz="4314825" rtl="0" fontAlgn="base">
        <a:spcBef>
          <a:spcPct val="20000"/>
        </a:spcBef>
        <a:spcAft>
          <a:spcPct val="0"/>
        </a:spcAft>
        <a:buChar char="»"/>
        <a:defRPr sz="9500">
          <a:solidFill>
            <a:schemeClr val="tx1"/>
          </a:solidFill>
          <a:latin typeface="+mn-lt"/>
        </a:defRPr>
      </a:lvl8pPr>
      <a:lvl9pPr marL="11539538" indent="-1077913" algn="l" defTabSz="4314825" rtl="0" fontAlgn="base">
        <a:spcBef>
          <a:spcPct val="20000"/>
        </a:spcBef>
        <a:spcAft>
          <a:spcPct val="0"/>
        </a:spcAft>
        <a:buChar char="»"/>
        <a:defRPr sz="9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rand.msu.edu/logos/index.html#college-signatur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5BDFB20-BA4A-CA46-AD7A-7DB81C7F3EEF}"/>
              </a:ext>
            </a:extLst>
          </p:cNvPr>
          <p:cNvGrpSpPr/>
          <p:nvPr/>
        </p:nvGrpSpPr>
        <p:grpSpPr>
          <a:xfrm>
            <a:off x="136637" y="214206"/>
            <a:ext cx="22920519" cy="32475590"/>
            <a:chOff x="136637" y="214206"/>
            <a:chExt cx="22920519" cy="32475590"/>
          </a:xfrm>
        </p:grpSpPr>
        <p:sp>
          <p:nvSpPr>
            <p:cNvPr id="5" name="Green Background Shape">
              <a:extLst>
                <a:ext uri="{FF2B5EF4-FFF2-40B4-BE49-F238E27FC236}">
                  <a16:creationId xmlns:a16="http://schemas.microsoft.com/office/drawing/2014/main" id="{4EDF2614-0540-1440-94C4-C18841B14B22}"/>
                </a:ext>
                <a:ext uri="{C183D7F6-B498-43B3-948B-1728B52AA6E4}">
                  <adec:decorative xmlns:adec="http://schemas.microsoft.com/office/drawing/2017/decorative" val="1"/>
                </a:ext>
              </a:extLst>
            </p:cNvPr>
            <p:cNvSpPr/>
            <p:nvPr/>
          </p:nvSpPr>
          <p:spPr>
            <a:xfrm>
              <a:off x="236734" y="214206"/>
              <a:ext cx="22820422" cy="32475590"/>
            </a:xfrm>
            <a:custGeom>
              <a:avLst/>
              <a:gdLst>
                <a:gd name="connsiteX0" fmla="*/ 5160580 w 5160580"/>
                <a:gd name="connsiteY0" fmla="*/ 0 h 7388772"/>
                <a:gd name="connsiteX1" fmla="*/ 4267200 w 5160580"/>
                <a:gd name="connsiteY1" fmla="*/ 7388772 h 7388772"/>
                <a:gd name="connsiteX2" fmla="*/ 0 w 5160580"/>
                <a:gd name="connsiteY2" fmla="*/ 7388772 h 7388772"/>
                <a:gd name="connsiteX3" fmla="*/ 0 w 5160580"/>
                <a:gd name="connsiteY3" fmla="*/ 0 h 7388772"/>
                <a:gd name="connsiteX4" fmla="*/ 5160580 w 5160580"/>
                <a:gd name="connsiteY4" fmla="*/ 0 h 7388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60580" h="7388772">
                  <a:moveTo>
                    <a:pt x="5160580" y="0"/>
                  </a:moveTo>
                  <a:lnTo>
                    <a:pt x="4267200" y="7388772"/>
                  </a:lnTo>
                  <a:lnTo>
                    <a:pt x="0" y="7388772"/>
                  </a:lnTo>
                  <a:lnTo>
                    <a:pt x="0" y="0"/>
                  </a:lnTo>
                  <a:lnTo>
                    <a:pt x="5160580" y="0"/>
                  </a:lnTo>
                  <a:close/>
                </a:path>
              </a:pathLst>
            </a:custGeom>
            <a:solidFill>
              <a:srgbClr val="093F2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BC974BA2-3314-2440-A722-44A51E834A3D}"/>
                </a:ext>
              </a:extLst>
            </p:cNvPr>
            <p:cNvSpPr txBox="1">
              <a:spLocks/>
            </p:cNvSpPr>
            <p:nvPr/>
          </p:nvSpPr>
          <p:spPr>
            <a:xfrm>
              <a:off x="1219200" y="5715000"/>
              <a:ext cx="18973800" cy="2914649"/>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90000"/>
                </a:lnSpc>
                <a:buFont typeface="Arial"/>
                <a:buNone/>
              </a:pPr>
              <a:r>
                <a:rPr lang="en-US" sz="22500" b="1" spc="1500" dirty="0">
                  <a:solidFill>
                    <a:srgbClr val="67C521"/>
                  </a:solidFill>
                  <a:latin typeface="Arial" charset="0"/>
                  <a:ea typeface="Arial" charset="0"/>
                  <a:cs typeface="Arial" charset="0"/>
                </a:rPr>
                <a:t>TEMPLATE</a:t>
              </a:r>
            </a:p>
          </p:txBody>
        </p:sp>
        <p:sp>
          <p:nvSpPr>
            <p:cNvPr id="8" name="Title 2">
              <a:extLst>
                <a:ext uri="{FF2B5EF4-FFF2-40B4-BE49-F238E27FC236}">
                  <a16:creationId xmlns:a16="http://schemas.microsoft.com/office/drawing/2014/main" id="{0D7FD1E6-28FA-6B4E-903F-2E3448B2618D}"/>
                </a:ext>
              </a:extLst>
            </p:cNvPr>
            <p:cNvSpPr txBox="1">
              <a:spLocks/>
            </p:cNvSpPr>
            <p:nvPr/>
          </p:nvSpPr>
          <p:spPr>
            <a:xfrm>
              <a:off x="1600200" y="8773124"/>
              <a:ext cx="19254449" cy="1848453"/>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90000"/>
                </a:lnSpc>
                <a:buFont typeface="Arial"/>
                <a:buNone/>
              </a:pPr>
              <a:r>
                <a:rPr lang="en-US" sz="15000" spc="3000" dirty="0">
                  <a:solidFill>
                    <a:schemeClr val="bg1"/>
                  </a:solidFill>
                  <a:latin typeface="Arial" charset="0"/>
                  <a:ea typeface="Arial" charset="0"/>
                  <a:cs typeface="Arial" charset="0"/>
                </a:rPr>
                <a:t>INSTRUCTIONS</a:t>
              </a:r>
            </a:p>
          </p:txBody>
        </p:sp>
        <p:cxnSp>
          <p:nvCxnSpPr>
            <p:cNvPr id="10" name="Straight Decorative Line">
              <a:extLst>
                <a:ext uri="{FF2B5EF4-FFF2-40B4-BE49-F238E27FC236}">
                  <a16:creationId xmlns:a16="http://schemas.microsoft.com/office/drawing/2014/main" id="{7261D6F9-D128-6147-9198-9849A3704A4E}"/>
                </a:ext>
                <a:ext uri="{C183D7F6-B498-43B3-948B-1728B52AA6E4}">
                  <adec:decorative xmlns:adec="http://schemas.microsoft.com/office/drawing/2017/decorative" val="1"/>
                </a:ext>
              </a:extLst>
            </p:cNvPr>
            <p:cNvCxnSpPr>
              <a:cxnSpLocks/>
            </p:cNvCxnSpPr>
            <p:nvPr/>
          </p:nvCxnSpPr>
          <p:spPr>
            <a:xfrm>
              <a:off x="136637" y="10439400"/>
              <a:ext cx="19370563"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9" name="Text Description">
              <a:extLst>
                <a:ext uri="{FF2B5EF4-FFF2-40B4-BE49-F238E27FC236}">
                  <a16:creationId xmlns:a16="http://schemas.microsoft.com/office/drawing/2014/main" id="{932CC8E7-82FF-6D4D-88B1-C4E08CFB08AD}"/>
                </a:ext>
              </a:extLst>
            </p:cNvPr>
            <p:cNvSpPr/>
            <p:nvPr/>
          </p:nvSpPr>
          <p:spPr>
            <a:xfrm>
              <a:off x="1721572" y="11883674"/>
              <a:ext cx="14890028" cy="2246769"/>
            </a:xfrm>
            <a:prstGeom prst="rect">
              <a:avLst/>
            </a:prstGeom>
          </p:spPr>
          <p:txBody>
            <a:bodyPr wrap="square">
              <a:spAutoFit/>
            </a:bodyPr>
            <a:lstStyle/>
            <a:p>
              <a:pPr algn="l" fontAlgn="ctr">
                <a:spcBef>
                  <a:spcPts val="2400"/>
                </a:spcBef>
              </a:pPr>
              <a:r>
                <a:rPr lang="en-US" sz="6000" dirty="0">
                  <a:latin typeface="Arial"/>
                  <a:cs typeface="Arial"/>
                </a:rPr>
                <a:t>Please use these instructions</a:t>
              </a:r>
            </a:p>
            <a:p>
              <a:pPr algn="l" fontAlgn="ctr">
                <a:spcBef>
                  <a:spcPts val="2400"/>
                </a:spcBef>
              </a:pPr>
              <a:r>
                <a:rPr lang="en-US" sz="6000" dirty="0">
                  <a:latin typeface="Arial"/>
                  <a:cs typeface="Arial"/>
                </a:rPr>
                <a:t>to complete your academic poster</a:t>
              </a:r>
            </a:p>
          </p:txBody>
        </p:sp>
      </p:grpSp>
      <p:sp>
        <p:nvSpPr>
          <p:cNvPr id="15" name="Text Template Instructions">
            <a:extLst>
              <a:ext uri="{FF2B5EF4-FFF2-40B4-BE49-F238E27FC236}">
                <a16:creationId xmlns:a16="http://schemas.microsoft.com/office/drawing/2014/main" id="{C0D3F83D-5C0F-2949-92DA-A003954BEA82}"/>
              </a:ext>
            </a:extLst>
          </p:cNvPr>
          <p:cNvSpPr txBox="1">
            <a:spLocks/>
          </p:cNvSpPr>
          <p:nvPr/>
        </p:nvSpPr>
        <p:spPr>
          <a:xfrm>
            <a:off x="24065022" y="4267200"/>
            <a:ext cx="24559710" cy="2766060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143000" indent="-1143000">
              <a:spcBef>
                <a:spcPts val="300"/>
              </a:spcBef>
              <a:buFont typeface="+mj-lt"/>
              <a:buAutoNum type="arabicPeriod"/>
            </a:pPr>
            <a:r>
              <a:rPr lang="en-US" sz="6000" dirty="0">
                <a:solidFill>
                  <a:srgbClr val="000000"/>
                </a:solidFill>
                <a:cs typeface="Arial"/>
              </a:rPr>
              <a:t>Please read all instructions before beginning.</a:t>
            </a:r>
          </a:p>
          <a:p>
            <a:pPr marL="1143000" indent="-1143000">
              <a:spcBef>
                <a:spcPts val="300"/>
              </a:spcBef>
              <a:buFont typeface="+mj-lt"/>
              <a:buAutoNum type="arabicPeriod"/>
            </a:pPr>
            <a:r>
              <a:rPr lang="en-US" sz="6000" dirty="0">
                <a:solidFill>
                  <a:srgbClr val="000000"/>
                </a:solidFill>
                <a:cs typeface="Arial"/>
              </a:rPr>
              <a:t>Fill out your titles in ALL CAPS. Faculty names and titles should also be in ALL CAPS.</a:t>
            </a:r>
          </a:p>
          <a:p>
            <a:pPr marL="1143000" indent="-1143000">
              <a:spcBef>
                <a:spcPts val="300"/>
              </a:spcBef>
              <a:buFont typeface="+mj-lt"/>
              <a:buAutoNum type="arabicPeriod"/>
            </a:pPr>
            <a:r>
              <a:rPr lang="en-US" sz="6000" dirty="0">
                <a:solidFill>
                  <a:srgbClr val="000000"/>
                </a:solidFill>
                <a:cs typeface="Arial"/>
              </a:rPr>
              <a:t>The text size of the title can be decreased if it is too long; please fill the width of the text box with it.</a:t>
            </a:r>
          </a:p>
          <a:p>
            <a:pPr marL="1143000" indent="-1143000">
              <a:spcBef>
                <a:spcPts val="300"/>
              </a:spcBef>
              <a:buFont typeface="+mj-lt"/>
              <a:buAutoNum type="arabicPeriod"/>
            </a:pPr>
            <a:r>
              <a:rPr lang="en-US" sz="6000" dirty="0">
                <a:solidFill>
                  <a:srgbClr val="000000"/>
                </a:solidFill>
                <a:cs typeface="Arial"/>
              </a:rPr>
              <a:t>Fill in any applicable info in </a:t>
            </a:r>
            <a:r>
              <a:rPr lang="en-US" sz="6000" dirty="0">
                <a:cs typeface="Arial"/>
              </a:rPr>
              <a:t>subtitles and paragraphs on the rest of the poster.</a:t>
            </a:r>
          </a:p>
          <a:p>
            <a:pPr marL="1143000" indent="-1143000">
              <a:spcBef>
                <a:spcPts val="300"/>
              </a:spcBef>
              <a:buFont typeface="+mj-lt"/>
              <a:buAutoNum type="arabicPeriod"/>
            </a:pPr>
            <a:r>
              <a:rPr lang="en-US" sz="6000" dirty="0">
                <a:cs typeface="Arial"/>
              </a:rPr>
              <a:t>If your department name is in the title of the poster, you may use the MSU wordmark (or combination mark). If your department name is not in the title of the poster, please replace the wordmark graphic with your unit signature. If you are unfamiliar with the MSU signature system, please visit </a:t>
            </a:r>
            <a:r>
              <a:rPr lang="en-US" sz="6000" dirty="0">
                <a:cs typeface="Arial"/>
                <a:hlinkClick r:id="rId3">
                  <a:extLst>
                    <a:ext uri="{A12FA001-AC4F-418D-AE19-62706E023703}">
                      <ahyp:hlinkClr xmlns:ahyp="http://schemas.microsoft.com/office/drawing/2018/hyperlinkcolor" val="tx"/>
                    </a:ext>
                  </a:extLst>
                </a:hlinkClick>
              </a:rPr>
              <a:t>https://brand.msu.edu/logos/index.html#college-signature</a:t>
            </a:r>
            <a:r>
              <a:rPr lang="en-US" sz="6000" dirty="0">
                <a:cs typeface="Arial"/>
              </a:rPr>
              <a:t> to learn more.</a:t>
            </a:r>
          </a:p>
          <a:p>
            <a:pPr marL="1143000" indent="-1143000">
              <a:spcBef>
                <a:spcPts val="300"/>
              </a:spcBef>
              <a:buFont typeface="+mj-lt"/>
              <a:buAutoNum type="arabicPeriod"/>
            </a:pPr>
            <a:r>
              <a:rPr lang="en-US" sz="6000" dirty="0">
                <a:cs typeface="Arial"/>
              </a:rPr>
              <a:t>Click the image icon to locate an image on your computer or drag in a photo and place it into the poster.</a:t>
            </a:r>
          </a:p>
          <a:p>
            <a:pPr marL="1143000" indent="-1143000">
              <a:spcBef>
                <a:spcPts val="300"/>
              </a:spcBef>
              <a:buFont typeface="+mj-lt"/>
              <a:buAutoNum type="arabicPeriod"/>
            </a:pPr>
            <a:r>
              <a:rPr lang="en-US" sz="6000" dirty="0">
                <a:cs typeface="Arial"/>
              </a:rPr>
              <a:t>After your image is placed, when it is selected, use the options in the hovering menu at the bottom of the image to crop, resize and reposition your image.</a:t>
            </a:r>
          </a:p>
          <a:p>
            <a:pPr marL="1143000" indent="-1143000">
              <a:spcBef>
                <a:spcPts val="300"/>
              </a:spcBef>
              <a:buFont typeface="+mj-lt"/>
              <a:buAutoNum type="arabicPeriod"/>
            </a:pPr>
            <a:r>
              <a:rPr lang="en-US" sz="6000" dirty="0">
                <a:cs typeface="Arial"/>
              </a:rPr>
              <a:t>Before sending your template to print or press, delete this instruction page. You may want to print a copy of the instructions to refer back to them later.</a:t>
            </a:r>
          </a:p>
          <a:p>
            <a:pPr marL="1143000" indent="-1143000">
              <a:spcBef>
                <a:spcPts val="300"/>
              </a:spcBef>
              <a:buFont typeface="+mj-lt"/>
              <a:buAutoNum type="arabicPeriod"/>
            </a:pPr>
            <a:r>
              <a:rPr lang="en-US" sz="6000" dirty="0">
                <a:cs typeface="Arial"/>
              </a:rPr>
              <a:t>Save your document with only the remaining, completed poster pages. </a:t>
            </a:r>
          </a:p>
          <a:p>
            <a:pPr marL="1143000" indent="-1143000">
              <a:spcBef>
                <a:spcPts val="300"/>
              </a:spcBef>
              <a:buFont typeface="+mj-lt"/>
              <a:buAutoNum type="arabicPeriod"/>
            </a:pPr>
            <a:r>
              <a:rPr lang="en-US" sz="6000" dirty="0">
                <a:cs typeface="Arial"/>
              </a:rPr>
              <a:t>Print as needed to office devices. Ite</a:t>
            </a:r>
            <a:r>
              <a:rPr lang="en-US" sz="6000" dirty="0">
                <a:solidFill>
                  <a:srgbClr val="000000"/>
                </a:solidFill>
                <a:cs typeface="Arial"/>
              </a:rPr>
              <a:t>ms intended for press should be exported as a JPEG to avoid common issues with PowerPoint adding margin space to exported PDF files. You will have one JPEG for each page of your design. </a:t>
            </a:r>
          </a:p>
          <a:p>
            <a:pPr marL="1143000" indent="-1143000">
              <a:spcBef>
                <a:spcPts val="300"/>
              </a:spcBef>
              <a:buFont typeface="+mj-lt"/>
              <a:buAutoNum type="arabicPeriod"/>
            </a:pPr>
            <a:endParaRPr lang="en-US" sz="6000" dirty="0">
              <a:solidFill>
                <a:srgbClr val="000000"/>
              </a:solidFill>
              <a:cs typeface="Arial"/>
            </a:endParaRPr>
          </a:p>
          <a:p>
            <a:pPr marL="1143000" indent="-1143000">
              <a:spcBef>
                <a:spcPts val="300"/>
              </a:spcBef>
              <a:buFont typeface="+mj-lt"/>
              <a:buAutoNum type="arabicPeriod"/>
            </a:pPr>
            <a:endParaRPr lang="en-US" sz="6000" b="1" baseline="30000" dirty="0">
              <a:solidFill>
                <a:srgbClr val="000000"/>
              </a:solidFill>
              <a:cs typeface="Arial Black"/>
            </a:endParaRPr>
          </a:p>
          <a:p>
            <a:pPr marL="1143000" indent="-1143000">
              <a:spcBef>
                <a:spcPts val="300"/>
              </a:spcBef>
              <a:buFont typeface="+mj-lt"/>
              <a:buAutoNum type="arabicPeriod"/>
            </a:pPr>
            <a:endParaRPr lang="en-US" sz="6000" baseline="30000" dirty="0">
              <a:solidFill>
                <a:srgbClr val="000000"/>
              </a:solidFill>
              <a:cs typeface="Arial"/>
            </a:endParaRPr>
          </a:p>
        </p:txBody>
      </p:sp>
    </p:spTree>
    <p:extLst>
      <p:ext uri="{BB962C8B-B14F-4D97-AF65-F5344CB8AC3E}">
        <p14:creationId xmlns:p14="http://schemas.microsoft.com/office/powerpoint/2010/main" val="2520958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82DCB6E1-C919-6345-BBBA-FB78CAE55944}"/>
              </a:ext>
              <a:ext uri="{C183D7F6-B498-43B3-948B-1728B52AA6E4}">
                <adec:decorative xmlns:adec="http://schemas.microsoft.com/office/drawing/2017/decorative" val="1"/>
              </a:ext>
            </a:extLst>
          </p:cNvPr>
          <p:cNvSpPr/>
          <p:nvPr/>
        </p:nvSpPr>
        <p:spPr bwMode="auto">
          <a:xfrm rot="5400000">
            <a:off x="-15881634" y="15782004"/>
            <a:ext cx="33020889" cy="1354391"/>
          </a:xfrm>
          <a:prstGeom prst="rect">
            <a:avLst/>
          </a:prstGeom>
          <a:solidFill>
            <a:srgbClr val="054E38"/>
          </a:solidFill>
          <a:ln>
            <a:noFill/>
          </a:ln>
          <a:effectLst/>
        </p:spPr>
        <p:txBody>
          <a:bodyPr vert="horz" wrap="square" lIns="182478" tIns="91239" rIns="182478" bIns="91239" numCol="1" rtlCol="0" anchor="t" anchorCtr="0" compatLnSpc="1">
            <a:prstTxWarp prst="textNoShape">
              <a:avLst/>
            </a:prstTxWarp>
            <a:spAutoFit/>
          </a:bodyPr>
          <a:lstStyle/>
          <a:p>
            <a:pPr marL="0" marR="0" indent="0" algn="ctr" defTabSz="1638300" rtl="0" eaLnBrk="1" fontAlgn="base" latinLnBrk="0" hangingPunct="1">
              <a:lnSpc>
                <a:spcPct val="100000"/>
              </a:lnSpc>
              <a:spcBef>
                <a:spcPct val="50000"/>
              </a:spcBef>
              <a:spcAft>
                <a:spcPct val="0"/>
              </a:spcAft>
              <a:buClrTx/>
              <a:buSzTx/>
              <a:buFontTx/>
              <a:buNone/>
              <a:tabLst/>
            </a:pPr>
            <a:endParaRPr kumimoji="0" lang="en-US" sz="3900" b="0" i="0" u="none" strike="noStrike" cap="none" normalizeH="0" baseline="0">
              <a:ln>
                <a:noFill/>
              </a:ln>
              <a:solidFill>
                <a:schemeClr val="bg1"/>
              </a:solidFill>
              <a:effectLst/>
              <a:latin typeface="Times New Roman" pitchFamily="18" charset="0"/>
              <a:cs typeface="Arial" charset="0"/>
            </a:endParaRPr>
          </a:p>
        </p:txBody>
      </p:sp>
      <p:grpSp>
        <p:nvGrpSpPr>
          <p:cNvPr id="3" name="Group 2">
            <a:extLst>
              <a:ext uri="{FF2B5EF4-FFF2-40B4-BE49-F238E27FC236}">
                <a16:creationId xmlns:a16="http://schemas.microsoft.com/office/drawing/2014/main" id="{95281EEC-9FB4-AD4C-B769-5FDE169A54FC}"/>
              </a:ext>
            </a:extLst>
          </p:cNvPr>
          <p:cNvGrpSpPr/>
          <p:nvPr/>
        </p:nvGrpSpPr>
        <p:grpSpPr>
          <a:xfrm>
            <a:off x="16825313" y="1828800"/>
            <a:ext cx="33054188" cy="3046988"/>
            <a:chOff x="16825313" y="1828800"/>
            <a:chExt cx="33054188" cy="3046988"/>
          </a:xfrm>
        </p:grpSpPr>
        <p:grpSp>
          <p:nvGrpSpPr>
            <p:cNvPr id="2" name="Group 1">
              <a:extLst>
                <a:ext uri="{FF2B5EF4-FFF2-40B4-BE49-F238E27FC236}">
                  <a16:creationId xmlns:a16="http://schemas.microsoft.com/office/drawing/2014/main" id="{35C89E50-499D-6F40-8990-A7E50312DF82}"/>
                </a:ext>
              </a:extLst>
            </p:cNvPr>
            <p:cNvGrpSpPr/>
            <p:nvPr/>
          </p:nvGrpSpPr>
          <p:grpSpPr>
            <a:xfrm>
              <a:off x="16825313" y="2460391"/>
              <a:ext cx="18760087" cy="2264009"/>
              <a:chOff x="16825313" y="2460391"/>
              <a:chExt cx="18760087" cy="2264009"/>
            </a:xfrm>
          </p:grpSpPr>
          <p:sp>
            <p:nvSpPr>
              <p:cNvPr id="29" name="Title 1">
                <a:extLst>
                  <a:ext uri="{FF2B5EF4-FFF2-40B4-BE49-F238E27FC236}">
                    <a16:creationId xmlns:a16="http://schemas.microsoft.com/office/drawing/2014/main" id="{60DA16B4-CAF9-A646-8AC7-A857318FB7ED}"/>
                  </a:ext>
                </a:extLst>
              </p:cNvPr>
              <p:cNvSpPr>
                <a:spLocks noChangeArrowheads="1"/>
              </p:cNvSpPr>
              <p:nvPr/>
            </p:nvSpPr>
            <p:spPr bwMode="auto">
              <a:xfrm>
                <a:off x="16825313" y="2460391"/>
                <a:ext cx="18745200" cy="1642741"/>
              </a:xfrm>
              <a:prstGeom prst="rect">
                <a:avLst/>
              </a:prstGeom>
              <a:noFill/>
              <a:ln>
                <a:noFill/>
              </a:ln>
              <a:effectLst/>
            </p:spPr>
            <p:txBody>
              <a:bodyPr wrap="square" lIns="163815" tIns="81907" rIns="163815" bIns="81907">
                <a:spAutoFit/>
              </a:bodyPr>
              <a:lstStyle/>
              <a:p>
                <a:pPr defTabSz="130175">
                  <a:defRPr/>
                </a:pPr>
                <a:r>
                  <a:rPr lang="en-US" sz="9600" dirty="0">
                    <a:solidFill>
                      <a:srgbClr val="0A4E39"/>
                    </a:solidFill>
                    <a:latin typeface="Arial Black" pitchFamily="34" charset="0"/>
                  </a:rPr>
                  <a:t>Title Entered Here</a:t>
                </a:r>
              </a:p>
            </p:txBody>
          </p:sp>
          <p:sp>
            <p:nvSpPr>
              <p:cNvPr id="30" name="Rectangle 435">
                <a:extLst>
                  <a:ext uri="{FF2B5EF4-FFF2-40B4-BE49-F238E27FC236}">
                    <a16:creationId xmlns:a16="http://schemas.microsoft.com/office/drawing/2014/main" id="{0D8A2F87-E3C7-694B-9FF7-3462BBCDEB0F}"/>
                  </a:ext>
                </a:extLst>
              </p:cNvPr>
              <p:cNvSpPr>
                <a:spLocks noChangeArrowheads="1"/>
              </p:cNvSpPr>
              <p:nvPr/>
            </p:nvSpPr>
            <p:spPr bwMode="auto">
              <a:xfrm>
                <a:off x="16894456" y="3881878"/>
                <a:ext cx="18690944" cy="842522"/>
              </a:xfrm>
              <a:prstGeom prst="rect">
                <a:avLst/>
              </a:prstGeom>
              <a:noFill/>
              <a:ln>
                <a:noFill/>
              </a:ln>
              <a:effectLst/>
            </p:spPr>
            <p:txBody>
              <a:bodyPr wrap="square" lIns="163815" tIns="81907" rIns="163815" bIns="81907">
                <a:spAutoFit/>
              </a:bodyPr>
              <a:lstStyle/>
              <a:p>
                <a:pPr lvl="0" defTabSz="130175">
                  <a:defRPr/>
                </a:pPr>
                <a:r>
                  <a:rPr lang="en-US" sz="4400" b="1" dirty="0">
                    <a:solidFill>
                      <a:srgbClr val="7F7F7F"/>
                    </a:solidFill>
                    <a:latin typeface="Arial"/>
                    <a:cs typeface="Arial"/>
                  </a:rPr>
                  <a:t>Author’s First Name Last Name</a:t>
                </a:r>
                <a:endParaRPr lang="en-US" sz="4400" b="1" dirty="0">
                  <a:solidFill>
                    <a:srgbClr val="7F7F7F"/>
                  </a:solidFill>
                  <a:effectLst>
                    <a:outerShdw blurRad="38100" dist="38100" dir="2700000" algn="tl">
                      <a:srgbClr val="C0C0C0"/>
                    </a:outerShdw>
                  </a:effectLst>
                  <a:latin typeface="Arial"/>
                  <a:cs typeface="Arial"/>
                </a:endParaRPr>
              </a:p>
            </p:txBody>
          </p:sp>
        </p:grpSp>
        <p:sp>
          <p:nvSpPr>
            <p:cNvPr id="45" name="TextBox 44">
              <a:extLst>
                <a:ext uri="{FF2B5EF4-FFF2-40B4-BE49-F238E27FC236}">
                  <a16:creationId xmlns:a16="http://schemas.microsoft.com/office/drawing/2014/main" id="{752C5522-B593-E041-9DC4-2D29CA09685F}"/>
                </a:ext>
              </a:extLst>
            </p:cNvPr>
            <p:cNvSpPr txBox="1"/>
            <p:nvPr/>
          </p:nvSpPr>
          <p:spPr>
            <a:xfrm>
              <a:off x="37642800" y="1828800"/>
              <a:ext cx="12236701" cy="3046988"/>
            </a:xfrm>
            <a:prstGeom prst="rect">
              <a:avLst/>
            </a:prstGeom>
            <a:noFill/>
          </p:spPr>
          <p:txBody>
            <a:bodyPr wrap="square" rtlCol="0">
              <a:spAutoFit/>
            </a:bodyPr>
            <a:lstStyle/>
            <a:p>
              <a:r>
                <a:rPr lang="en-US" sz="4800" dirty="0">
                  <a:solidFill>
                    <a:schemeClr val="tx1"/>
                  </a:solidFill>
                  <a:latin typeface="+mn-lt"/>
                </a:rPr>
                <a:t>Put partnering institution’s logo in this area – DELETE THIS TEXT BOX FIRST!!  Otherwise it might cause a defect in the poster when you print it.</a:t>
              </a:r>
            </a:p>
          </p:txBody>
        </p:sp>
      </p:grpSp>
      <p:grpSp>
        <p:nvGrpSpPr>
          <p:cNvPr id="4" name="Group 3">
            <a:extLst>
              <a:ext uri="{FF2B5EF4-FFF2-40B4-BE49-F238E27FC236}">
                <a16:creationId xmlns:a16="http://schemas.microsoft.com/office/drawing/2014/main" id="{9588E161-AE60-FA49-A5B8-5ADAE5BC3BE9}"/>
              </a:ext>
            </a:extLst>
          </p:cNvPr>
          <p:cNvGrpSpPr/>
          <p:nvPr/>
        </p:nvGrpSpPr>
        <p:grpSpPr>
          <a:xfrm>
            <a:off x="2133600" y="6042542"/>
            <a:ext cx="17396660" cy="5095814"/>
            <a:chOff x="2133600" y="6042542"/>
            <a:chExt cx="17396660" cy="5095814"/>
          </a:xfrm>
        </p:grpSpPr>
        <p:grpSp>
          <p:nvGrpSpPr>
            <p:cNvPr id="86" name="Group 85">
              <a:extLst>
                <a:ext uri="{FF2B5EF4-FFF2-40B4-BE49-F238E27FC236}">
                  <a16:creationId xmlns:a16="http://schemas.microsoft.com/office/drawing/2014/main" id="{ECC72117-C7AE-3842-B82F-45EEE0E3D97A}"/>
                </a:ext>
                <a:ext uri="{C183D7F6-B498-43B3-948B-1728B52AA6E4}">
                  <adec:decorative xmlns:adec="http://schemas.microsoft.com/office/drawing/2017/decorative" val="1"/>
                </a:ext>
              </a:extLst>
            </p:cNvPr>
            <p:cNvGrpSpPr/>
            <p:nvPr/>
          </p:nvGrpSpPr>
          <p:grpSpPr>
            <a:xfrm>
              <a:off x="2209800" y="6042542"/>
              <a:ext cx="17320460" cy="1157544"/>
              <a:chOff x="1752600" y="5791200"/>
              <a:chExt cx="17320460" cy="1157544"/>
            </a:xfrm>
          </p:grpSpPr>
          <p:sp>
            <p:nvSpPr>
              <p:cNvPr id="87" name="Rectangle 86">
                <a:extLst>
                  <a:ext uri="{FF2B5EF4-FFF2-40B4-BE49-F238E27FC236}">
                    <a16:creationId xmlns:a16="http://schemas.microsoft.com/office/drawing/2014/main" id="{C625806D-5588-154B-9E1C-4A98995B2A04}"/>
                  </a:ext>
                  <a:ext uri="{C183D7F6-B498-43B3-948B-1728B52AA6E4}">
                    <adec:decorative xmlns:adec="http://schemas.microsoft.com/office/drawing/2017/decorative" val="1"/>
                  </a:ext>
                </a:extLst>
              </p:cNvPr>
              <p:cNvSpPr/>
              <p:nvPr/>
            </p:nvSpPr>
            <p:spPr bwMode="auto">
              <a:xfrm>
                <a:off x="1752600" y="5791200"/>
                <a:ext cx="17320460" cy="1157544"/>
              </a:xfrm>
              <a:prstGeom prst="rect">
                <a:avLst/>
              </a:prstGeom>
              <a:solidFill>
                <a:srgbClr val="054E38"/>
              </a:solidFill>
              <a:ln>
                <a:noFill/>
              </a:ln>
              <a:effectLst/>
            </p:spPr>
            <p:txBody>
              <a:bodyPr vert="horz" wrap="square" lIns="182478" tIns="91239" rIns="182478" bIns="91239" numCol="1" rtlCol="0" anchor="t" anchorCtr="0" compatLnSpc="1">
                <a:prstTxWarp prst="textNoShape">
                  <a:avLst/>
                </a:prstTxWarp>
                <a:spAutoFit/>
              </a:bodyPr>
              <a:lstStyle/>
              <a:p>
                <a:pPr marL="0" marR="0" indent="0" algn="ctr" defTabSz="1638300" rtl="0" eaLnBrk="1" fontAlgn="base" latinLnBrk="0" hangingPunct="1">
                  <a:lnSpc>
                    <a:spcPct val="100000"/>
                  </a:lnSpc>
                  <a:spcBef>
                    <a:spcPct val="50000"/>
                  </a:spcBef>
                  <a:spcAft>
                    <a:spcPct val="0"/>
                  </a:spcAft>
                  <a:buClrTx/>
                  <a:buSzTx/>
                  <a:buFontTx/>
                  <a:buNone/>
                  <a:tabLst/>
                </a:pPr>
                <a:endParaRPr kumimoji="0" lang="en-US" sz="3900" b="0" i="0" u="none" strike="noStrike" cap="none" normalizeH="0" baseline="0" dirty="0">
                  <a:ln>
                    <a:noFill/>
                  </a:ln>
                  <a:solidFill>
                    <a:schemeClr val="bg1"/>
                  </a:solidFill>
                  <a:effectLst/>
                  <a:latin typeface="Times New Roman" pitchFamily="18" charset="0"/>
                  <a:cs typeface="Arial" charset="0"/>
                </a:endParaRPr>
              </a:p>
            </p:txBody>
          </p:sp>
          <p:sp>
            <p:nvSpPr>
              <p:cNvPr id="88" name="Isosceles Triangle 83">
                <a:extLst>
                  <a:ext uri="{FF2B5EF4-FFF2-40B4-BE49-F238E27FC236}">
                    <a16:creationId xmlns:a16="http://schemas.microsoft.com/office/drawing/2014/main" id="{AC392F85-74D6-D446-B99A-A927D8EA870B}"/>
                  </a:ext>
                  <a:ext uri="{C183D7F6-B498-43B3-948B-1728B52AA6E4}">
                    <adec:decorative xmlns:adec="http://schemas.microsoft.com/office/drawing/2017/decorative" val="1"/>
                  </a:ext>
                </a:extLst>
              </p:cNvPr>
              <p:cNvSpPr/>
              <p:nvPr/>
            </p:nvSpPr>
            <p:spPr bwMode="auto">
              <a:xfrm rot="5400000">
                <a:off x="2212181" y="5945981"/>
                <a:ext cx="681038" cy="838200"/>
              </a:xfrm>
              <a:prstGeom prst="triangle">
                <a:avLst/>
              </a:prstGeom>
              <a:solidFill>
                <a:schemeClr val="bg1"/>
              </a:solidFill>
              <a:ln>
                <a:noFill/>
              </a:ln>
              <a:effectLst/>
            </p:spPr>
            <p:txBody>
              <a:bodyPr vert="horz" wrap="square" lIns="182478" tIns="91239" rIns="182478" bIns="91239" numCol="1" rtlCol="0" anchor="t" anchorCtr="0" compatLnSpc="1">
                <a:prstTxWarp prst="textNoShape">
                  <a:avLst/>
                </a:prstTxWarp>
                <a:spAutoFit/>
              </a:bodyPr>
              <a:lstStyle/>
              <a:p>
                <a:pPr marL="0" marR="0" indent="0" algn="ctr" defTabSz="1638300" rtl="0" eaLnBrk="1" fontAlgn="base" latinLnBrk="0" hangingPunct="1">
                  <a:lnSpc>
                    <a:spcPct val="100000"/>
                  </a:lnSpc>
                  <a:spcBef>
                    <a:spcPct val="50000"/>
                  </a:spcBef>
                  <a:spcAft>
                    <a:spcPct val="0"/>
                  </a:spcAft>
                  <a:buClrTx/>
                  <a:buSzTx/>
                  <a:buFontTx/>
                  <a:buNone/>
                  <a:tabLst/>
                </a:pPr>
                <a:endParaRPr kumimoji="0" lang="en-US" sz="3900" b="0" i="0" u="none" strike="noStrike" cap="none" normalizeH="0" baseline="0" dirty="0">
                  <a:ln>
                    <a:noFill/>
                  </a:ln>
                  <a:solidFill>
                    <a:schemeClr val="bg1"/>
                  </a:solidFill>
                  <a:effectLst/>
                  <a:latin typeface="Times New Roman" pitchFamily="18" charset="0"/>
                  <a:cs typeface="Arial" charset="0"/>
                </a:endParaRPr>
              </a:p>
            </p:txBody>
          </p:sp>
        </p:grpSp>
        <p:sp>
          <p:nvSpPr>
            <p:cNvPr id="89" name="TextBox 88">
              <a:extLst>
                <a:ext uri="{FF2B5EF4-FFF2-40B4-BE49-F238E27FC236}">
                  <a16:creationId xmlns:a16="http://schemas.microsoft.com/office/drawing/2014/main" id="{60436AB8-C1BF-4F4B-B4FA-24F317192A8C}"/>
                </a:ext>
              </a:extLst>
            </p:cNvPr>
            <p:cNvSpPr txBox="1"/>
            <p:nvPr/>
          </p:nvSpPr>
          <p:spPr>
            <a:xfrm>
              <a:off x="3657600" y="6147117"/>
              <a:ext cx="7391400" cy="923330"/>
            </a:xfrm>
            <a:prstGeom prst="rect">
              <a:avLst/>
            </a:prstGeom>
            <a:noFill/>
          </p:spPr>
          <p:txBody>
            <a:bodyPr wrap="square" rtlCol="0">
              <a:spAutoFit/>
            </a:bodyPr>
            <a:lstStyle/>
            <a:p>
              <a:pPr algn="l"/>
              <a:r>
                <a:rPr lang="en-US" sz="5400" b="1" dirty="0">
                  <a:latin typeface="Arial"/>
                  <a:cs typeface="Arial"/>
                </a:rPr>
                <a:t>INTRODUCTION</a:t>
              </a:r>
            </a:p>
          </p:txBody>
        </p:sp>
        <p:sp>
          <p:nvSpPr>
            <p:cNvPr id="31" name="TextBox 30">
              <a:extLst>
                <a:ext uri="{FF2B5EF4-FFF2-40B4-BE49-F238E27FC236}">
                  <a16:creationId xmlns:a16="http://schemas.microsoft.com/office/drawing/2014/main" id="{211BD9F2-91B1-BA4C-9E8C-161B55EB852F}"/>
                </a:ext>
              </a:extLst>
            </p:cNvPr>
            <p:cNvSpPr txBox="1"/>
            <p:nvPr/>
          </p:nvSpPr>
          <p:spPr>
            <a:xfrm>
              <a:off x="2133600" y="7660481"/>
              <a:ext cx="17374742" cy="3477875"/>
            </a:xfrm>
            <a:prstGeom prst="rect">
              <a:avLst/>
            </a:prstGeom>
            <a:noFill/>
          </p:spPr>
          <p:txBody>
            <a:bodyPr wrap="square" rtlCol="0">
              <a:spAutoFit/>
            </a:bodyPr>
            <a:lstStyle/>
            <a:p>
              <a:pPr algn="l"/>
              <a:r>
                <a:rPr lang="en-US" sz="4400" dirty="0">
                  <a:solidFill>
                    <a:schemeClr val="tx1"/>
                  </a:solidFill>
                  <a:latin typeface="+mn-lt"/>
                </a:rPr>
                <a:t>DO NOT CUT AND PASTE TEXT into text boxes. </a:t>
              </a:r>
              <a:br>
                <a:rPr lang="en-US" sz="4400" dirty="0">
                  <a:solidFill>
                    <a:schemeClr val="tx1"/>
                  </a:solidFill>
                  <a:latin typeface="+mn-lt"/>
                </a:rPr>
              </a:br>
              <a:r>
                <a:rPr lang="en-US" sz="4400" dirty="0">
                  <a:solidFill>
                    <a:schemeClr val="tx1"/>
                  </a:solidFill>
                  <a:latin typeface="+mn-lt"/>
                </a:rPr>
                <a:t>It will change your font, color of the type, etc etc.  </a:t>
              </a:r>
            </a:p>
            <a:p>
              <a:pPr algn="l"/>
              <a:r>
                <a:rPr lang="en-US" sz="4400" dirty="0">
                  <a:solidFill>
                    <a:schemeClr val="tx1"/>
                  </a:solidFill>
                  <a:latin typeface="+mn-lt"/>
                </a:rPr>
                <a:t>Instead, RE-TYPE as much as possible.</a:t>
              </a:r>
            </a:p>
            <a:p>
              <a:pPr lvl="0" algn="l"/>
              <a:r>
                <a:rPr lang="en-US" sz="4400" dirty="0">
                  <a:solidFill>
                    <a:prstClr val="black"/>
                  </a:solidFill>
                  <a:latin typeface="Arial"/>
                </a:rPr>
                <a:t>If you cut and paste, change font back to Arial, black, 44pt. </a:t>
              </a:r>
            </a:p>
          </p:txBody>
        </p:sp>
      </p:grpSp>
      <p:grpSp>
        <p:nvGrpSpPr>
          <p:cNvPr id="5" name="Group 4">
            <a:extLst>
              <a:ext uri="{FF2B5EF4-FFF2-40B4-BE49-F238E27FC236}">
                <a16:creationId xmlns:a16="http://schemas.microsoft.com/office/drawing/2014/main" id="{90DCE334-DC17-5540-942F-EED637649EE3}"/>
              </a:ext>
            </a:extLst>
          </p:cNvPr>
          <p:cNvGrpSpPr/>
          <p:nvPr/>
        </p:nvGrpSpPr>
        <p:grpSpPr>
          <a:xfrm>
            <a:off x="2187883" y="15268319"/>
            <a:ext cx="17320460" cy="4937837"/>
            <a:chOff x="2187883" y="15268319"/>
            <a:chExt cx="17320460" cy="4937837"/>
          </a:xfrm>
        </p:grpSpPr>
        <p:grpSp>
          <p:nvGrpSpPr>
            <p:cNvPr id="74" name="Group 73">
              <a:extLst>
                <a:ext uri="{FF2B5EF4-FFF2-40B4-BE49-F238E27FC236}">
                  <a16:creationId xmlns:a16="http://schemas.microsoft.com/office/drawing/2014/main" id="{A1553931-229E-BA4E-9222-E46846CB14EB}"/>
                </a:ext>
                <a:ext uri="{C183D7F6-B498-43B3-948B-1728B52AA6E4}">
                  <adec:decorative xmlns:adec="http://schemas.microsoft.com/office/drawing/2017/decorative" val="1"/>
                </a:ext>
              </a:extLst>
            </p:cNvPr>
            <p:cNvGrpSpPr/>
            <p:nvPr/>
          </p:nvGrpSpPr>
          <p:grpSpPr>
            <a:xfrm>
              <a:off x="2187883" y="15268319"/>
              <a:ext cx="17320460" cy="1157544"/>
              <a:chOff x="1752600" y="5791200"/>
              <a:chExt cx="17320460" cy="1157544"/>
            </a:xfrm>
          </p:grpSpPr>
          <p:sp>
            <p:nvSpPr>
              <p:cNvPr id="75" name="Rectangle 74">
                <a:extLst>
                  <a:ext uri="{FF2B5EF4-FFF2-40B4-BE49-F238E27FC236}">
                    <a16:creationId xmlns:a16="http://schemas.microsoft.com/office/drawing/2014/main" id="{BFFB2721-721B-A44D-A3FF-502EB0A0748B}"/>
                  </a:ext>
                  <a:ext uri="{C183D7F6-B498-43B3-948B-1728B52AA6E4}">
                    <adec:decorative xmlns:adec="http://schemas.microsoft.com/office/drawing/2017/decorative" val="1"/>
                  </a:ext>
                </a:extLst>
              </p:cNvPr>
              <p:cNvSpPr/>
              <p:nvPr/>
            </p:nvSpPr>
            <p:spPr bwMode="auto">
              <a:xfrm>
                <a:off x="1752600" y="5791200"/>
                <a:ext cx="17320460" cy="1157544"/>
              </a:xfrm>
              <a:prstGeom prst="rect">
                <a:avLst/>
              </a:prstGeom>
              <a:solidFill>
                <a:srgbClr val="054E38"/>
              </a:solidFill>
              <a:ln>
                <a:noFill/>
              </a:ln>
              <a:effectLst/>
            </p:spPr>
            <p:txBody>
              <a:bodyPr vert="horz" wrap="square" lIns="182478" tIns="91239" rIns="182478" bIns="91239" numCol="1" rtlCol="0" anchor="t" anchorCtr="0" compatLnSpc="1">
                <a:prstTxWarp prst="textNoShape">
                  <a:avLst/>
                </a:prstTxWarp>
                <a:spAutoFit/>
              </a:bodyPr>
              <a:lstStyle/>
              <a:p>
                <a:pPr marL="0" marR="0" indent="0" algn="ctr" defTabSz="1638300" rtl="0" eaLnBrk="1" fontAlgn="base" latinLnBrk="0" hangingPunct="1">
                  <a:lnSpc>
                    <a:spcPct val="100000"/>
                  </a:lnSpc>
                  <a:spcBef>
                    <a:spcPct val="50000"/>
                  </a:spcBef>
                  <a:spcAft>
                    <a:spcPct val="0"/>
                  </a:spcAft>
                  <a:buClrTx/>
                  <a:buSzTx/>
                  <a:buFontTx/>
                  <a:buNone/>
                  <a:tabLst/>
                </a:pPr>
                <a:endParaRPr kumimoji="0" lang="en-US" sz="3900" b="0" i="0" u="none" strike="noStrike" cap="none" normalizeH="0" baseline="0" dirty="0">
                  <a:ln>
                    <a:noFill/>
                  </a:ln>
                  <a:solidFill>
                    <a:schemeClr val="bg1"/>
                  </a:solidFill>
                  <a:effectLst/>
                  <a:latin typeface="Times New Roman" pitchFamily="18" charset="0"/>
                  <a:cs typeface="Arial" charset="0"/>
                </a:endParaRPr>
              </a:p>
            </p:txBody>
          </p:sp>
          <p:sp>
            <p:nvSpPr>
              <p:cNvPr id="76" name="Isosceles Triangle 83">
                <a:extLst>
                  <a:ext uri="{FF2B5EF4-FFF2-40B4-BE49-F238E27FC236}">
                    <a16:creationId xmlns:a16="http://schemas.microsoft.com/office/drawing/2014/main" id="{1ED2CB14-69A0-AB43-8D83-C425E689B831}"/>
                  </a:ext>
                  <a:ext uri="{C183D7F6-B498-43B3-948B-1728B52AA6E4}">
                    <adec:decorative xmlns:adec="http://schemas.microsoft.com/office/drawing/2017/decorative" val="1"/>
                  </a:ext>
                </a:extLst>
              </p:cNvPr>
              <p:cNvSpPr/>
              <p:nvPr/>
            </p:nvSpPr>
            <p:spPr bwMode="auto">
              <a:xfrm rot="5400000">
                <a:off x="2212181" y="5945981"/>
                <a:ext cx="681038" cy="838200"/>
              </a:xfrm>
              <a:prstGeom prst="triangle">
                <a:avLst/>
              </a:prstGeom>
              <a:solidFill>
                <a:schemeClr val="bg1"/>
              </a:solidFill>
              <a:ln>
                <a:noFill/>
              </a:ln>
              <a:effectLst/>
            </p:spPr>
            <p:txBody>
              <a:bodyPr vert="horz" wrap="square" lIns="182478" tIns="91239" rIns="182478" bIns="91239" numCol="1" rtlCol="0" anchor="t" anchorCtr="0" compatLnSpc="1">
                <a:prstTxWarp prst="textNoShape">
                  <a:avLst/>
                </a:prstTxWarp>
                <a:spAutoFit/>
              </a:bodyPr>
              <a:lstStyle/>
              <a:p>
                <a:pPr marL="0" marR="0" indent="0" algn="ctr" defTabSz="1638300" rtl="0" eaLnBrk="1" fontAlgn="base" latinLnBrk="0" hangingPunct="1">
                  <a:lnSpc>
                    <a:spcPct val="100000"/>
                  </a:lnSpc>
                  <a:spcBef>
                    <a:spcPct val="50000"/>
                  </a:spcBef>
                  <a:spcAft>
                    <a:spcPct val="0"/>
                  </a:spcAft>
                  <a:buClrTx/>
                  <a:buSzTx/>
                  <a:buFontTx/>
                  <a:buNone/>
                  <a:tabLst/>
                </a:pPr>
                <a:endParaRPr kumimoji="0" lang="en-US" sz="3900" b="0" i="0" u="none" strike="noStrike" cap="none" normalizeH="0" baseline="0">
                  <a:ln>
                    <a:noFill/>
                  </a:ln>
                  <a:solidFill>
                    <a:schemeClr val="bg1"/>
                  </a:solidFill>
                  <a:effectLst/>
                  <a:latin typeface="Times New Roman" pitchFamily="18" charset="0"/>
                  <a:cs typeface="Arial" charset="0"/>
                </a:endParaRPr>
              </a:p>
            </p:txBody>
          </p:sp>
        </p:grpSp>
        <p:sp>
          <p:nvSpPr>
            <p:cNvPr id="77" name="TextBox 76">
              <a:extLst>
                <a:ext uri="{FF2B5EF4-FFF2-40B4-BE49-F238E27FC236}">
                  <a16:creationId xmlns:a16="http://schemas.microsoft.com/office/drawing/2014/main" id="{3CDF5E67-2CAA-734B-8570-C0D872BA1A9B}"/>
                </a:ext>
              </a:extLst>
            </p:cNvPr>
            <p:cNvSpPr txBox="1"/>
            <p:nvPr/>
          </p:nvSpPr>
          <p:spPr>
            <a:xfrm>
              <a:off x="3635683" y="15372894"/>
              <a:ext cx="7391400" cy="923330"/>
            </a:xfrm>
            <a:prstGeom prst="rect">
              <a:avLst/>
            </a:prstGeom>
            <a:noFill/>
          </p:spPr>
          <p:txBody>
            <a:bodyPr wrap="square" rtlCol="0">
              <a:spAutoFit/>
            </a:bodyPr>
            <a:lstStyle/>
            <a:p>
              <a:pPr algn="l"/>
              <a:r>
                <a:rPr lang="en-US" sz="5400" b="1" dirty="0">
                  <a:latin typeface="Arial"/>
                  <a:cs typeface="Arial"/>
                </a:rPr>
                <a:t>METHODS</a:t>
              </a:r>
            </a:p>
          </p:txBody>
        </p:sp>
        <p:sp>
          <p:nvSpPr>
            <p:cNvPr id="32" name="TextBox 31">
              <a:extLst>
                <a:ext uri="{FF2B5EF4-FFF2-40B4-BE49-F238E27FC236}">
                  <a16:creationId xmlns:a16="http://schemas.microsoft.com/office/drawing/2014/main" id="{0C9EF036-99BC-F747-940F-1900E03DD06D}"/>
                </a:ext>
              </a:extLst>
            </p:cNvPr>
            <p:cNvSpPr txBox="1"/>
            <p:nvPr/>
          </p:nvSpPr>
          <p:spPr>
            <a:xfrm>
              <a:off x="2232859" y="16728281"/>
              <a:ext cx="17275483" cy="3477875"/>
            </a:xfrm>
            <a:prstGeom prst="rect">
              <a:avLst/>
            </a:prstGeom>
            <a:noFill/>
          </p:spPr>
          <p:txBody>
            <a:bodyPr wrap="square" rtlCol="0">
              <a:spAutoFit/>
            </a:bodyPr>
            <a:lstStyle/>
            <a:p>
              <a:pPr algn="l"/>
              <a:r>
                <a:rPr lang="en-US" sz="4400" dirty="0">
                  <a:solidFill>
                    <a:schemeClr val="tx1"/>
                  </a:solidFill>
                  <a:latin typeface="+mn-lt"/>
                </a:rPr>
                <a:t>DO NOT CUT AND PASTE TEXT into text boxes. </a:t>
              </a:r>
              <a:br>
                <a:rPr lang="en-US" sz="4400" dirty="0">
                  <a:solidFill>
                    <a:schemeClr val="tx1"/>
                  </a:solidFill>
                  <a:latin typeface="+mn-lt"/>
                </a:rPr>
              </a:br>
              <a:r>
                <a:rPr lang="en-US" sz="4400" dirty="0">
                  <a:solidFill>
                    <a:schemeClr val="tx1"/>
                  </a:solidFill>
                  <a:latin typeface="+mn-lt"/>
                </a:rPr>
                <a:t>It will change your font, color of the type, </a:t>
              </a:r>
              <a:r>
                <a:rPr lang="en-US" sz="4400" dirty="0" err="1">
                  <a:solidFill>
                    <a:schemeClr val="tx1"/>
                  </a:solidFill>
                  <a:latin typeface="+mn-lt"/>
                </a:rPr>
                <a:t>etc</a:t>
              </a:r>
              <a:r>
                <a:rPr lang="en-US" sz="4400" dirty="0">
                  <a:solidFill>
                    <a:schemeClr val="tx1"/>
                  </a:solidFill>
                  <a:latin typeface="+mn-lt"/>
                </a:rPr>
                <a:t> etc.  </a:t>
              </a:r>
            </a:p>
            <a:p>
              <a:pPr algn="l"/>
              <a:r>
                <a:rPr lang="en-US" sz="4400" dirty="0">
                  <a:solidFill>
                    <a:schemeClr val="tx1"/>
                  </a:solidFill>
                  <a:latin typeface="+mn-lt"/>
                </a:rPr>
                <a:t>Instead, RE-TYPE as much as possible.</a:t>
              </a:r>
            </a:p>
            <a:p>
              <a:pPr algn="l"/>
              <a:r>
                <a:rPr lang="en-US" sz="4400" dirty="0">
                  <a:solidFill>
                    <a:schemeClr val="tx1"/>
                  </a:solidFill>
                  <a:latin typeface="+mn-lt"/>
                </a:rPr>
                <a:t>If you cut and paste, change font back to Arial, black, 44pt.</a:t>
              </a:r>
            </a:p>
          </p:txBody>
        </p:sp>
      </p:grpSp>
      <p:grpSp>
        <p:nvGrpSpPr>
          <p:cNvPr id="6" name="Group 5">
            <a:extLst>
              <a:ext uri="{FF2B5EF4-FFF2-40B4-BE49-F238E27FC236}">
                <a16:creationId xmlns:a16="http://schemas.microsoft.com/office/drawing/2014/main" id="{EFA3468B-0E14-BF4B-99C3-33F0450EF756}"/>
              </a:ext>
            </a:extLst>
          </p:cNvPr>
          <p:cNvGrpSpPr/>
          <p:nvPr/>
        </p:nvGrpSpPr>
        <p:grpSpPr>
          <a:xfrm>
            <a:off x="2209800" y="24820048"/>
            <a:ext cx="17320460" cy="6191090"/>
            <a:chOff x="2209800" y="24820048"/>
            <a:chExt cx="17320460" cy="6191090"/>
          </a:xfrm>
        </p:grpSpPr>
        <p:grpSp>
          <p:nvGrpSpPr>
            <p:cNvPr id="62" name="Group 61">
              <a:extLst>
                <a:ext uri="{FF2B5EF4-FFF2-40B4-BE49-F238E27FC236}">
                  <a16:creationId xmlns:a16="http://schemas.microsoft.com/office/drawing/2014/main" id="{776A7665-A447-9245-A479-F805FBE68002}"/>
                </a:ext>
                <a:ext uri="{C183D7F6-B498-43B3-948B-1728B52AA6E4}">
                  <adec:decorative xmlns:adec="http://schemas.microsoft.com/office/drawing/2017/decorative" val="1"/>
                </a:ext>
              </a:extLst>
            </p:cNvPr>
            <p:cNvGrpSpPr/>
            <p:nvPr/>
          </p:nvGrpSpPr>
          <p:grpSpPr>
            <a:xfrm>
              <a:off x="2209800" y="24820048"/>
              <a:ext cx="17320460" cy="1157544"/>
              <a:chOff x="1752600" y="5791200"/>
              <a:chExt cx="17320460" cy="1157544"/>
            </a:xfrm>
          </p:grpSpPr>
          <p:sp>
            <p:nvSpPr>
              <p:cNvPr id="63" name="Rectangle 62">
                <a:extLst>
                  <a:ext uri="{FF2B5EF4-FFF2-40B4-BE49-F238E27FC236}">
                    <a16:creationId xmlns:a16="http://schemas.microsoft.com/office/drawing/2014/main" id="{98540C12-081D-6E4C-B948-C5E24A50DAD3}"/>
                  </a:ext>
                  <a:ext uri="{C183D7F6-B498-43B3-948B-1728B52AA6E4}">
                    <adec:decorative xmlns:adec="http://schemas.microsoft.com/office/drawing/2017/decorative" val="1"/>
                  </a:ext>
                </a:extLst>
              </p:cNvPr>
              <p:cNvSpPr/>
              <p:nvPr/>
            </p:nvSpPr>
            <p:spPr bwMode="auto">
              <a:xfrm>
                <a:off x="1752600" y="5791200"/>
                <a:ext cx="17320460" cy="1157544"/>
              </a:xfrm>
              <a:prstGeom prst="rect">
                <a:avLst/>
              </a:prstGeom>
              <a:solidFill>
                <a:srgbClr val="054E38"/>
              </a:solidFill>
              <a:ln>
                <a:noFill/>
              </a:ln>
              <a:effectLst/>
            </p:spPr>
            <p:txBody>
              <a:bodyPr vert="horz" wrap="square" lIns="182478" tIns="91239" rIns="182478" bIns="91239" numCol="1" rtlCol="0" anchor="t" anchorCtr="0" compatLnSpc="1">
                <a:prstTxWarp prst="textNoShape">
                  <a:avLst/>
                </a:prstTxWarp>
                <a:spAutoFit/>
              </a:bodyPr>
              <a:lstStyle/>
              <a:p>
                <a:pPr marL="0" marR="0" indent="0" algn="ctr" defTabSz="1638300" rtl="0" eaLnBrk="1" fontAlgn="base" latinLnBrk="0" hangingPunct="1">
                  <a:lnSpc>
                    <a:spcPct val="100000"/>
                  </a:lnSpc>
                  <a:spcBef>
                    <a:spcPct val="50000"/>
                  </a:spcBef>
                  <a:spcAft>
                    <a:spcPct val="0"/>
                  </a:spcAft>
                  <a:buClrTx/>
                  <a:buSzTx/>
                  <a:buFontTx/>
                  <a:buNone/>
                  <a:tabLst/>
                </a:pPr>
                <a:endParaRPr kumimoji="0" lang="en-US" sz="3900" b="0" i="0" u="none" strike="noStrike" cap="none" normalizeH="0" baseline="0" dirty="0">
                  <a:ln>
                    <a:noFill/>
                  </a:ln>
                  <a:solidFill>
                    <a:schemeClr val="bg1"/>
                  </a:solidFill>
                  <a:effectLst/>
                  <a:latin typeface="Times New Roman" pitchFamily="18" charset="0"/>
                  <a:cs typeface="Arial" charset="0"/>
                </a:endParaRPr>
              </a:p>
            </p:txBody>
          </p:sp>
          <p:sp>
            <p:nvSpPr>
              <p:cNvPr id="64" name="Isosceles Triangle 83">
                <a:extLst>
                  <a:ext uri="{FF2B5EF4-FFF2-40B4-BE49-F238E27FC236}">
                    <a16:creationId xmlns:a16="http://schemas.microsoft.com/office/drawing/2014/main" id="{327E5CDA-2267-0142-A2DC-D884FD625250}"/>
                  </a:ext>
                  <a:ext uri="{C183D7F6-B498-43B3-948B-1728B52AA6E4}">
                    <adec:decorative xmlns:adec="http://schemas.microsoft.com/office/drawing/2017/decorative" val="1"/>
                  </a:ext>
                </a:extLst>
              </p:cNvPr>
              <p:cNvSpPr/>
              <p:nvPr/>
            </p:nvSpPr>
            <p:spPr bwMode="auto">
              <a:xfrm rot="5400000">
                <a:off x="2212181" y="5945981"/>
                <a:ext cx="681038" cy="838200"/>
              </a:xfrm>
              <a:prstGeom prst="triangle">
                <a:avLst/>
              </a:prstGeom>
              <a:solidFill>
                <a:schemeClr val="bg1"/>
              </a:solidFill>
              <a:ln>
                <a:noFill/>
              </a:ln>
              <a:effectLst/>
            </p:spPr>
            <p:txBody>
              <a:bodyPr vert="horz" wrap="square" lIns="182478" tIns="91239" rIns="182478" bIns="91239" numCol="1" rtlCol="0" anchor="t" anchorCtr="0" compatLnSpc="1">
                <a:prstTxWarp prst="textNoShape">
                  <a:avLst/>
                </a:prstTxWarp>
                <a:spAutoFit/>
              </a:bodyPr>
              <a:lstStyle/>
              <a:p>
                <a:pPr marL="0" marR="0" indent="0" algn="ctr" defTabSz="1638300" rtl="0" eaLnBrk="1" fontAlgn="base" latinLnBrk="0" hangingPunct="1">
                  <a:lnSpc>
                    <a:spcPct val="100000"/>
                  </a:lnSpc>
                  <a:spcBef>
                    <a:spcPct val="50000"/>
                  </a:spcBef>
                  <a:spcAft>
                    <a:spcPct val="0"/>
                  </a:spcAft>
                  <a:buClrTx/>
                  <a:buSzTx/>
                  <a:buFontTx/>
                  <a:buNone/>
                  <a:tabLst/>
                </a:pPr>
                <a:endParaRPr kumimoji="0" lang="en-US" sz="3900" b="0" i="0" u="none" strike="noStrike" cap="none" normalizeH="0" baseline="0">
                  <a:ln>
                    <a:noFill/>
                  </a:ln>
                  <a:solidFill>
                    <a:schemeClr val="bg1"/>
                  </a:solidFill>
                  <a:effectLst/>
                  <a:latin typeface="Times New Roman" pitchFamily="18" charset="0"/>
                  <a:cs typeface="Arial" charset="0"/>
                </a:endParaRPr>
              </a:p>
            </p:txBody>
          </p:sp>
        </p:grpSp>
        <p:sp>
          <p:nvSpPr>
            <p:cNvPr id="65" name="TextBox 64">
              <a:extLst>
                <a:ext uri="{FF2B5EF4-FFF2-40B4-BE49-F238E27FC236}">
                  <a16:creationId xmlns:a16="http://schemas.microsoft.com/office/drawing/2014/main" id="{2CAFCC02-208D-E140-8D1A-65570E2CAE78}"/>
                </a:ext>
              </a:extLst>
            </p:cNvPr>
            <p:cNvSpPr txBox="1"/>
            <p:nvPr/>
          </p:nvSpPr>
          <p:spPr>
            <a:xfrm>
              <a:off x="3657600" y="24924623"/>
              <a:ext cx="7391400" cy="923330"/>
            </a:xfrm>
            <a:prstGeom prst="rect">
              <a:avLst/>
            </a:prstGeom>
            <a:noFill/>
          </p:spPr>
          <p:txBody>
            <a:bodyPr wrap="square" rtlCol="0">
              <a:spAutoFit/>
            </a:bodyPr>
            <a:lstStyle/>
            <a:p>
              <a:pPr algn="l"/>
              <a:r>
                <a:rPr lang="en-US" sz="5400" b="1" dirty="0">
                  <a:latin typeface="Arial"/>
                  <a:cs typeface="Arial"/>
                </a:rPr>
                <a:t>RESULTS</a:t>
              </a:r>
            </a:p>
          </p:txBody>
        </p:sp>
        <p:sp>
          <p:nvSpPr>
            <p:cNvPr id="20" name="TextBox 19">
              <a:extLst>
                <a:ext uri="{FF2B5EF4-FFF2-40B4-BE49-F238E27FC236}">
                  <a16:creationId xmlns:a16="http://schemas.microsoft.com/office/drawing/2014/main" id="{30313099-7B00-DF4B-A1D5-DCDE80EC4B69}"/>
                </a:ext>
              </a:extLst>
            </p:cNvPr>
            <p:cNvSpPr txBox="1"/>
            <p:nvPr/>
          </p:nvSpPr>
          <p:spPr>
            <a:xfrm>
              <a:off x="2232860" y="26517600"/>
              <a:ext cx="17297400" cy="4493538"/>
            </a:xfrm>
            <a:prstGeom prst="rect">
              <a:avLst/>
            </a:prstGeom>
            <a:noFill/>
          </p:spPr>
          <p:txBody>
            <a:bodyPr wrap="square" rtlCol="0">
              <a:spAutoFit/>
            </a:bodyPr>
            <a:lstStyle/>
            <a:p>
              <a:pPr algn="l"/>
              <a:r>
                <a:rPr lang="en-US" sz="4400" dirty="0">
                  <a:solidFill>
                    <a:schemeClr val="tx1"/>
                  </a:solidFill>
                  <a:latin typeface="+mn-lt"/>
                </a:rPr>
                <a:t>DO NOT CUT AND PASTE TEXT into text boxes. </a:t>
              </a:r>
              <a:br>
                <a:rPr lang="en-US" sz="4400" dirty="0">
                  <a:solidFill>
                    <a:schemeClr val="tx1"/>
                  </a:solidFill>
                  <a:latin typeface="+mn-lt"/>
                </a:rPr>
              </a:br>
              <a:r>
                <a:rPr lang="en-US" sz="4400" dirty="0">
                  <a:solidFill>
                    <a:schemeClr val="tx1"/>
                  </a:solidFill>
                  <a:latin typeface="+mn-lt"/>
                </a:rPr>
                <a:t>It will change your font, color of the type, </a:t>
              </a:r>
              <a:r>
                <a:rPr lang="en-US" sz="4400" dirty="0" err="1">
                  <a:solidFill>
                    <a:schemeClr val="tx1"/>
                  </a:solidFill>
                  <a:latin typeface="+mn-lt"/>
                </a:rPr>
                <a:t>etc</a:t>
              </a:r>
              <a:r>
                <a:rPr lang="en-US" sz="4400" dirty="0">
                  <a:solidFill>
                    <a:schemeClr val="tx1"/>
                  </a:solidFill>
                  <a:latin typeface="+mn-lt"/>
                </a:rPr>
                <a:t> etc.  </a:t>
              </a:r>
            </a:p>
            <a:p>
              <a:pPr algn="l"/>
              <a:r>
                <a:rPr lang="en-US" sz="4400" dirty="0">
                  <a:solidFill>
                    <a:schemeClr val="tx1"/>
                  </a:solidFill>
                  <a:latin typeface="+mn-lt"/>
                </a:rPr>
                <a:t>Instead, RE-TYPE as much as possible.</a:t>
              </a:r>
            </a:p>
            <a:p>
              <a:pPr algn="l"/>
              <a:r>
                <a:rPr lang="en-US" sz="4400" dirty="0">
                  <a:solidFill>
                    <a:schemeClr val="tx1"/>
                  </a:solidFill>
                  <a:latin typeface="+mn-lt"/>
                </a:rPr>
                <a:t>If you cut and paste, change font back to Arial, black, 44pt.</a:t>
              </a:r>
            </a:p>
            <a:p>
              <a:pPr algn="l">
                <a:buFont typeface="Wingdings" pitchFamily="2" charset="2"/>
                <a:buChar char="§"/>
              </a:pPr>
              <a:endParaRPr lang="en-US" sz="4400" dirty="0">
                <a:solidFill>
                  <a:schemeClr val="tx1"/>
                </a:solidFill>
                <a:latin typeface="+mn-lt"/>
              </a:endParaRPr>
            </a:p>
          </p:txBody>
        </p:sp>
      </p:grpSp>
      <p:grpSp>
        <p:nvGrpSpPr>
          <p:cNvPr id="7" name="Group 6">
            <a:extLst>
              <a:ext uri="{FF2B5EF4-FFF2-40B4-BE49-F238E27FC236}">
                <a16:creationId xmlns:a16="http://schemas.microsoft.com/office/drawing/2014/main" id="{C4FB759A-8D10-994F-935D-C712A80B63A9}"/>
              </a:ext>
            </a:extLst>
          </p:cNvPr>
          <p:cNvGrpSpPr/>
          <p:nvPr/>
        </p:nvGrpSpPr>
        <p:grpSpPr>
          <a:xfrm>
            <a:off x="32842200" y="5982493"/>
            <a:ext cx="17373600" cy="5155863"/>
            <a:chOff x="32842200" y="5982493"/>
            <a:chExt cx="17373600" cy="5155863"/>
          </a:xfrm>
        </p:grpSpPr>
        <p:grpSp>
          <p:nvGrpSpPr>
            <p:cNvPr id="21" name="Group 20">
              <a:extLst>
                <a:ext uri="{FF2B5EF4-FFF2-40B4-BE49-F238E27FC236}">
                  <a16:creationId xmlns:a16="http://schemas.microsoft.com/office/drawing/2014/main" id="{764BA6A2-BF26-A541-ACBD-64878ECE7C1F}"/>
                </a:ext>
                <a:ext uri="{C183D7F6-B498-43B3-948B-1728B52AA6E4}">
                  <adec:decorative xmlns:adec="http://schemas.microsoft.com/office/drawing/2017/decorative" val="1"/>
                </a:ext>
              </a:extLst>
            </p:cNvPr>
            <p:cNvGrpSpPr/>
            <p:nvPr/>
          </p:nvGrpSpPr>
          <p:grpSpPr>
            <a:xfrm>
              <a:off x="32842200" y="5982493"/>
              <a:ext cx="17373600" cy="1228577"/>
              <a:chOff x="1752600" y="5791199"/>
              <a:chExt cx="17373600" cy="1228577"/>
            </a:xfrm>
          </p:grpSpPr>
          <p:sp>
            <p:nvSpPr>
              <p:cNvPr id="22" name="Rectangle 21">
                <a:extLst>
                  <a:ext uri="{FF2B5EF4-FFF2-40B4-BE49-F238E27FC236}">
                    <a16:creationId xmlns:a16="http://schemas.microsoft.com/office/drawing/2014/main" id="{55F1778A-D237-3B4C-A69C-87C87E6C4295}"/>
                  </a:ext>
                  <a:ext uri="{C183D7F6-B498-43B3-948B-1728B52AA6E4}">
                    <adec:decorative xmlns:adec="http://schemas.microsoft.com/office/drawing/2017/decorative" val="1"/>
                  </a:ext>
                </a:extLst>
              </p:cNvPr>
              <p:cNvSpPr/>
              <p:nvPr/>
            </p:nvSpPr>
            <p:spPr bwMode="auto">
              <a:xfrm>
                <a:off x="1752600" y="5791199"/>
                <a:ext cx="17373600" cy="1228577"/>
              </a:xfrm>
              <a:prstGeom prst="rect">
                <a:avLst/>
              </a:prstGeom>
              <a:solidFill>
                <a:srgbClr val="054E38"/>
              </a:solidFill>
              <a:ln>
                <a:noFill/>
              </a:ln>
              <a:effectLst/>
            </p:spPr>
            <p:txBody>
              <a:bodyPr vert="horz" wrap="square" lIns="182478" tIns="91239" rIns="182478" bIns="91239" numCol="1" rtlCol="0" anchor="t" anchorCtr="0" compatLnSpc="1">
                <a:prstTxWarp prst="textNoShape">
                  <a:avLst/>
                </a:prstTxWarp>
                <a:spAutoFit/>
              </a:bodyPr>
              <a:lstStyle/>
              <a:p>
                <a:pPr marL="0" marR="0" indent="0" algn="ctr" defTabSz="1638300" rtl="0" eaLnBrk="1" fontAlgn="base" latinLnBrk="0" hangingPunct="1">
                  <a:lnSpc>
                    <a:spcPct val="100000"/>
                  </a:lnSpc>
                  <a:spcBef>
                    <a:spcPct val="50000"/>
                  </a:spcBef>
                  <a:spcAft>
                    <a:spcPct val="0"/>
                  </a:spcAft>
                  <a:buClrTx/>
                  <a:buSzTx/>
                  <a:buFontTx/>
                  <a:buNone/>
                  <a:tabLst/>
                </a:pPr>
                <a:endParaRPr kumimoji="0" lang="en-US" sz="3900" b="0" i="0" u="none" strike="noStrike" cap="none" normalizeH="0" baseline="0" dirty="0">
                  <a:ln>
                    <a:noFill/>
                  </a:ln>
                  <a:solidFill>
                    <a:schemeClr val="bg1"/>
                  </a:solidFill>
                  <a:effectLst/>
                  <a:latin typeface="Times New Roman" pitchFamily="18" charset="0"/>
                  <a:cs typeface="Arial" charset="0"/>
                </a:endParaRPr>
              </a:p>
            </p:txBody>
          </p:sp>
          <p:sp>
            <p:nvSpPr>
              <p:cNvPr id="23" name="Isosceles Triangle 63">
                <a:extLst>
                  <a:ext uri="{FF2B5EF4-FFF2-40B4-BE49-F238E27FC236}">
                    <a16:creationId xmlns:a16="http://schemas.microsoft.com/office/drawing/2014/main" id="{932EB862-8AB0-7F43-B05B-DF38D205EFFA}"/>
                  </a:ext>
                  <a:ext uri="{C183D7F6-B498-43B3-948B-1728B52AA6E4}">
                    <adec:decorative xmlns:adec="http://schemas.microsoft.com/office/drawing/2017/decorative" val="1"/>
                  </a:ext>
                </a:extLst>
              </p:cNvPr>
              <p:cNvSpPr/>
              <p:nvPr/>
            </p:nvSpPr>
            <p:spPr bwMode="auto">
              <a:xfrm rot="5400000">
                <a:off x="2212181" y="5945981"/>
                <a:ext cx="681038" cy="838200"/>
              </a:xfrm>
              <a:prstGeom prst="triangle">
                <a:avLst/>
              </a:prstGeom>
              <a:solidFill>
                <a:schemeClr val="bg1"/>
              </a:solidFill>
              <a:ln>
                <a:noFill/>
              </a:ln>
              <a:effectLst/>
            </p:spPr>
            <p:txBody>
              <a:bodyPr vert="horz" wrap="square" lIns="182478" tIns="91239" rIns="182478" bIns="91239" numCol="1" rtlCol="0" anchor="t" anchorCtr="0" compatLnSpc="1">
                <a:prstTxWarp prst="textNoShape">
                  <a:avLst/>
                </a:prstTxWarp>
                <a:spAutoFit/>
              </a:bodyPr>
              <a:lstStyle/>
              <a:p>
                <a:pPr marL="0" marR="0" indent="0" algn="ctr" defTabSz="1638300" rtl="0" eaLnBrk="1" fontAlgn="base" latinLnBrk="0" hangingPunct="1">
                  <a:lnSpc>
                    <a:spcPct val="100000"/>
                  </a:lnSpc>
                  <a:spcBef>
                    <a:spcPct val="50000"/>
                  </a:spcBef>
                  <a:spcAft>
                    <a:spcPct val="0"/>
                  </a:spcAft>
                  <a:buClrTx/>
                  <a:buSzTx/>
                  <a:buFontTx/>
                  <a:buNone/>
                  <a:tabLst/>
                </a:pPr>
                <a:endParaRPr kumimoji="0" lang="en-US" sz="3900" b="0" i="0" u="none" strike="noStrike" cap="none" normalizeH="0" baseline="0">
                  <a:ln>
                    <a:noFill/>
                  </a:ln>
                  <a:solidFill>
                    <a:schemeClr val="bg1"/>
                  </a:solidFill>
                  <a:effectLst/>
                  <a:latin typeface="Times New Roman" pitchFamily="18" charset="0"/>
                  <a:cs typeface="Arial" charset="0"/>
                </a:endParaRPr>
              </a:p>
            </p:txBody>
          </p:sp>
        </p:grpSp>
        <p:sp>
          <p:nvSpPr>
            <p:cNvPr id="24" name="TextBox 23">
              <a:extLst>
                <a:ext uri="{FF2B5EF4-FFF2-40B4-BE49-F238E27FC236}">
                  <a16:creationId xmlns:a16="http://schemas.microsoft.com/office/drawing/2014/main" id="{004E1513-B58C-A347-A59F-04143BB24329}"/>
                </a:ext>
              </a:extLst>
            </p:cNvPr>
            <p:cNvSpPr txBox="1"/>
            <p:nvPr/>
          </p:nvSpPr>
          <p:spPr>
            <a:xfrm>
              <a:off x="34290000" y="6087070"/>
              <a:ext cx="7391400" cy="923330"/>
            </a:xfrm>
            <a:prstGeom prst="rect">
              <a:avLst/>
            </a:prstGeom>
            <a:noFill/>
          </p:spPr>
          <p:txBody>
            <a:bodyPr wrap="square" rtlCol="0">
              <a:spAutoFit/>
            </a:bodyPr>
            <a:lstStyle/>
            <a:p>
              <a:pPr algn="l"/>
              <a:r>
                <a:rPr lang="en-US" sz="5400" b="1" dirty="0">
                  <a:latin typeface="Arial"/>
                  <a:cs typeface="Arial"/>
                </a:rPr>
                <a:t>DISCUSSION</a:t>
              </a:r>
            </a:p>
          </p:txBody>
        </p:sp>
        <p:sp>
          <p:nvSpPr>
            <p:cNvPr id="41" name="TextBox 40">
              <a:extLst>
                <a:ext uri="{FF2B5EF4-FFF2-40B4-BE49-F238E27FC236}">
                  <a16:creationId xmlns:a16="http://schemas.microsoft.com/office/drawing/2014/main" id="{B144568B-2CEC-EA4E-95CA-29A0685740CD}"/>
                </a:ext>
              </a:extLst>
            </p:cNvPr>
            <p:cNvSpPr txBox="1"/>
            <p:nvPr/>
          </p:nvSpPr>
          <p:spPr>
            <a:xfrm>
              <a:off x="32842200" y="7660481"/>
              <a:ext cx="17320460" cy="3477875"/>
            </a:xfrm>
            <a:prstGeom prst="rect">
              <a:avLst/>
            </a:prstGeom>
            <a:noFill/>
          </p:spPr>
          <p:txBody>
            <a:bodyPr wrap="square" rtlCol="0">
              <a:spAutoFit/>
            </a:bodyPr>
            <a:lstStyle/>
            <a:p>
              <a:pPr algn="l"/>
              <a:r>
                <a:rPr lang="en-US" sz="4400" dirty="0">
                  <a:solidFill>
                    <a:schemeClr val="tx1"/>
                  </a:solidFill>
                  <a:latin typeface="+mn-lt"/>
                </a:rPr>
                <a:t>DO NOT CUT AND PASTE TEXT into text boxes. </a:t>
              </a:r>
              <a:br>
                <a:rPr lang="en-US" sz="4400" dirty="0">
                  <a:solidFill>
                    <a:schemeClr val="tx1"/>
                  </a:solidFill>
                  <a:latin typeface="+mn-lt"/>
                </a:rPr>
              </a:br>
              <a:r>
                <a:rPr lang="en-US" sz="4400" dirty="0">
                  <a:solidFill>
                    <a:schemeClr val="tx1"/>
                  </a:solidFill>
                  <a:latin typeface="+mn-lt"/>
                </a:rPr>
                <a:t>It will change your font, color of the type, etc etc.  </a:t>
              </a:r>
            </a:p>
            <a:p>
              <a:pPr algn="l"/>
              <a:r>
                <a:rPr lang="en-US" sz="4400" dirty="0">
                  <a:solidFill>
                    <a:schemeClr val="tx1"/>
                  </a:solidFill>
                  <a:latin typeface="+mn-lt"/>
                </a:rPr>
                <a:t>Instead, RE-TYPE as much as possible.</a:t>
              </a:r>
            </a:p>
            <a:p>
              <a:pPr lvl="0" algn="l"/>
              <a:r>
                <a:rPr lang="en-US" sz="4400" dirty="0">
                  <a:solidFill>
                    <a:prstClr val="black"/>
                  </a:solidFill>
                  <a:latin typeface="Arial"/>
                </a:rPr>
                <a:t>If you cut and paste, change font back to Arial, black, 44pt.</a:t>
              </a:r>
            </a:p>
          </p:txBody>
        </p:sp>
      </p:grpSp>
      <p:grpSp>
        <p:nvGrpSpPr>
          <p:cNvPr id="8" name="Group 7">
            <a:extLst>
              <a:ext uri="{FF2B5EF4-FFF2-40B4-BE49-F238E27FC236}">
                <a16:creationId xmlns:a16="http://schemas.microsoft.com/office/drawing/2014/main" id="{90100678-6720-0D4A-9AA4-7D2313200855}"/>
              </a:ext>
            </a:extLst>
          </p:cNvPr>
          <p:cNvGrpSpPr/>
          <p:nvPr/>
        </p:nvGrpSpPr>
        <p:grpSpPr>
          <a:xfrm>
            <a:off x="32895340" y="15202695"/>
            <a:ext cx="17320460" cy="5003461"/>
            <a:chOff x="32895340" y="15202695"/>
            <a:chExt cx="17320460" cy="5003461"/>
          </a:xfrm>
        </p:grpSpPr>
        <p:grpSp>
          <p:nvGrpSpPr>
            <p:cNvPr id="37" name="Group 36">
              <a:extLst>
                <a:ext uri="{FF2B5EF4-FFF2-40B4-BE49-F238E27FC236}">
                  <a16:creationId xmlns:a16="http://schemas.microsoft.com/office/drawing/2014/main" id="{7315DD86-2DAC-4445-B296-3E927B9066A5}"/>
                </a:ext>
                <a:ext uri="{C183D7F6-B498-43B3-948B-1728B52AA6E4}">
                  <adec:decorative xmlns:adec="http://schemas.microsoft.com/office/drawing/2017/decorative" val="1"/>
                </a:ext>
              </a:extLst>
            </p:cNvPr>
            <p:cNvGrpSpPr/>
            <p:nvPr/>
          </p:nvGrpSpPr>
          <p:grpSpPr>
            <a:xfrm>
              <a:off x="32895340" y="15202695"/>
              <a:ext cx="17320460" cy="1157544"/>
              <a:chOff x="1752600" y="5791200"/>
              <a:chExt cx="17320460" cy="1157544"/>
            </a:xfrm>
          </p:grpSpPr>
          <p:sp>
            <p:nvSpPr>
              <p:cNvPr id="38" name="Rectangle 37">
                <a:extLst>
                  <a:ext uri="{FF2B5EF4-FFF2-40B4-BE49-F238E27FC236}">
                    <a16:creationId xmlns:a16="http://schemas.microsoft.com/office/drawing/2014/main" id="{248A4B08-1DF7-3F48-83AC-C81042C23B3C}"/>
                  </a:ext>
                  <a:ext uri="{C183D7F6-B498-43B3-948B-1728B52AA6E4}">
                    <adec:decorative xmlns:adec="http://schemas.microsoft.com/office/drawing/2017/decorative" val="1"/>
                  </a:ext>
                </a:extLst>
              </p:cNvPr>
              <p:cNvSpPr/>
              <p:nvPr/>
            </p:nvSpPr>
            <p:spPr bwMode="auto">
              <a:xfrm>
                <a:off x="1752600" y="5791200"/>
                <a:ext cx="17320460" cy="1157544"/>
              </a:xfrm>
              <a:prstGeom prst="rect">
                <a:avLst/>
              </a:prstGeom>
              <a:solidFill>
                <a:srgbClr val="054E38"/>
              </a:solidFill>
              <a:ln>
                <a:noFill/>
              </a:ln>
              <a:effectLst/>
            </p:spPr>
            <p:txBody>
              <a:bodyPr vert="horz" wrap="square" lIns="182478" tIns="91239" rIns="182478" bIns="91239" numCol="1" rtlCol="0" anchor="t" anchorCtr="0" compatLnSpc="1">
                <a:prstTxWarp prst="textNoShape">
                  <a:avLst/>
                </a:prstTxWarp>
                <a:spAutoFit/>
              </a:bodyPr>
              <a:lstStyle/>
              <a:p>
                <a:pPr marL="0" marR="0" indent="0" algn="ctr" defTabSz="1638300" rtl="0" eaLnBrk="1" fontAlgn="base" latinLnBrk="0" hangingPunct="1">
                  <a:lnSpc>
                    <a:spcPct val="100000"/>
                  </a:lnSpc>
                  <a:spcBef>
                    <a:spcPct val="50000"/>
                  </a:spcBef>
                  <a:spcAft>
                    <a:spcPct val="0"/>
                  </a:spcAft>
                  <a:buClrTx/>
                  <a:buSzTx/>
                  <a:buFontTx/>
                  <a:buNone/>
                  <a:tabLst/>
                </a:pPr>
                <a:endParaRPr kumimoji="0" lang="en-US" sz="3900" b="0" i="0" u="none" strike="noStrike" cap="none" normalizeH="0" baseline="0" dirty="0">
                  <a:ln>
                    <a:noFill/>
                  </a:ln>
                  <a:solidFill>
                    <a:schemeClr val="bg1"/>
                  </a:solidFill>
                  <a:effectLst/>
                  <a:latin typeface="Times New Roman" pitchFamily="18" charset="0"/>
                  <a:cs typeface="Arial" charset="0"/>
                </a:endParaRPr>
              </a:p>
            </p:txBody>
          </p:sp>
          <p:sp>
            <p:nvSpPr>
              <p:cNvPr id="39" name="Isosceles Triangle 83">
                <a:extLst>
                  <a:ext uri="{FF2B5EF4-FFF2-40B4-BE49-F238E27FC236}">
                    <a16:creationId xmlns:a16="http://schemas.microsoft.com/office/drawing/2014/main" id="{FA593067-848F-B64C-9C9F-33CD7E396A53}"/>
                  </a:ext>
                  <a:ext uri="{C183D7F6-B498-43B3-948B-1728B52AA6E4}">
                    <adec:decorative xmlns:adec="http://schemas.microsoft.com/office/drawing/2017/decorative" val="1"/>
                  </a:ext>
                </a:extLst>
              </p:cNvPr>
              <p:cNvSpPr/>
              <p:nvPr/>
            </p:nvSpPr>
            <p:spPr bwMode="auto">
              <a:xfrm rot="5400000">
                <a:off x="2212181" y="5945981"/>
                <a:ext cx="681038" cy="838200"/>
              </a:xfrm>
              <a:prstGeom prst="triangle">
                <a:avLst/>
              </a:prstGeom>
              <a:solidFill>
                <a:schemeClr val="bg1"/>
              </a:solidFill>
              <a:ln>
                <a:noFill/>
              </a:ln>
              <a:effectLst/>
            </p:spPr>
            <p:txBody>
              <a:bodyPr vert="horz" wrap="square" lIns="182478" tIns="91239" rIns="182478" bIns="91239" numCol="1" rtlCol="0" anchor="t" anchorCtr="0" compatLnSpc="1">
                <a:prstTxWarp prst="textNoShape">
                  <a:avLst/>
                </a:prstTxWarp>
                <a:spAutoFit/>
              </a:bodyPr>
              <a:lstStyle/>
              <a:p>
                <a:pPr marL="0" marR="0" indent="0" algn="ctr" defTabSz="1638300" rtl="0" eaLnBrk="1" fontAlgn="base" latinLnBrk="0" hangingPunct="1">
                  <a:lnSpc>
                    <a:spcPct val="100000"/>
                  </a:lnSpc>
                  <a:spcBef>
                    <a:spcPct val="50000"/>
                  </a:spcBef>
                  <a:spcAft>
                    <a:spcPct val="0"/>
                  </a:spcAft>
                  <a:buClrTx/>
                  <a:buSzTx/>
                  <a:buFontTx/>
                  <a:buNone/>
                  <a:tabLst/>
                </a:pPr>
                <a:endParaRPr kumimoji="0" lang="en-US" sz="3900" b="0" i="0" u="none" strike="noStrike" cap="none" normalizeH="0" baseline="0">
                  <a:ln>
                    <a:noFill/>
                  </a:ln>
                  <a:solidFill>
                    <a:schemeClr val="bg1"/>
                  </a:solidFill>
                  <a:effectLst/>
                  <a:latin typeface="Times New Roman" pitchFamily="18" charset="0"/>
                  <a:cs typeface="Arial" charset="0"/>
                </a:endParaRPr>
              </a:p>
            </p:txBody>
          </p:sp>
        </p:grpSp>
        <p:sp>
          <p:nvSpPr>
            <p:cNvPr id="40" name="TextBox 39">
              <a:extLst>
                <a:ext uri="{FF2B5EF4-FFF2-40B4-BE49-F238E27FC236}">
                  <a16:creationId xmlns:a16="http://schemas.microsoft.com/office/drawing/2014/main" id="{8B38AFC6-F384-A844-A1B1-976AED986920}"/>
                </a:ext>
              </a:extLst>
            </p:cNvPr>
            <p:cNvSpPr txBox="1"/>
            <p:nvPr/>
          </p:nvSpPr>
          <p:spPr>
            <a:xfrm>
              <a:off x="34343140" y="15307270"/>
              <a:ext cx="7391400" cy="923330"/>
            </a:xfrm>
            <a:prstGeom prst="rect">
              <a:avLst/>
            </a:prstGeom>
            <a:noFill/>
          </p:spPr>
          <p:txBody>
            <a:bodyPr wrap="square" rtlCol="0">
              <a:spAutoFit/>
            </a:bodyPr>
            <a:lstStyle/>
            <a:p>
              <a:pPr algn="l"/>
              <a:r>
                <a:rPr lang="en-US" sz="5400" b="1" dirty="0">
                  <a:latin typeface="Arial"/>
                  <a:cs typeface="Arial"/>
                </a:rPr>
                <a:t>CONCLUSIONS</a:t>
              </a:r>
            </a:p>
          </p:txBody>
        </p:sp>
        <p:sp>
          <p:nvSpPr>
            <p:cNvPr id="42" name="TextBox 41">
              <a:extLst>
                <a:ext uri="{FF2B5EF4-FFF2-40B4-BE49-F238E27FC236}">
                  <a16:creationId xmlns:a16="http://schemas.microsoft.com/office/drawing/2014/main" id="{EE7A8399-6CFA-084F-8B90-8D7D5A2DE5F7}"/>
                </a:ext>
              </a:extLst>
            </p:cNvPr>
            <p:cNvSpPr txBox="1"/>
            <p:nvPr/>
          </p:nvSpPr>
          <p:spPr>
            <a:xfrm>
              <a:off x="32899350" y="16728281"/>
              <a:ext cx="17316450" cy="3477875"/>
            </a:xfrm>
            <a:prstGeom prst="rect">
              <a:avLst/>
            </a:prstGeom>
            <a:noFill/>
          </p:spPr>
          <p:txBody>
            <a:bodyPr wrap="square" rtlCol="0">
              <a:spAutoFit/>
            </a:bodyPr>
            <a:lstStyle/>
            <a:p>
              <a:pPr algn="l"/>
              <a:r>
                <a:rPr lang="en-US" sz="4400" dirty="0">
                  <a:solidFill>
                    <a:schemeClr val="tx1"/>
                  </a:solidFill>
                  <a:latin typeface="+mn-lt"/>
                </a:rPr>
                <a:t>DO NOT CUT AND PASTE TEXT into text boxes. </a:t>
              </a:r>
              <a:br>
                <a:rPr lang="en-US" sz="4400" dirty="0">
                  <a:solidFill>
                    <a:schemeClr val="tx1"/>
                  </a:solidFill>
                  <a:latin typeface="+mn-lt"/>
                </a:rPr>
              </a:br>
              <a:r>
                <a:rPr lang="en-US" sz="4400" dirty="0">
                  <a:solidFill>
                    <a:schemeClr val="tx1"/>
                  </a:solidFill>
                  <a:latin typeface="+mn-lt"/>
                </a:rPr>
                <a:t>It will change your font, color of the type, </a:t>
              </a:r>
              <a:r>
                <a:rPr lang="en-US" sz="4400" dirty="0" err="1">
                  <a:solidFill>
                    <a:schemeClr val="tx1"/>
                  </a:solidFill>
                  <a:latin typeface="+mn-lt"/>
                </a:rPr>
                <a:t>etc</a:t>
              </a:r>
              <a:r>
                <a:rPr lang="en-US" sz="4400" dirty="0">
                  <a:solidFill>
                    <a:schemeClr val="tx1"/>
                  </a:solidFill>
                  <a:latin typeface="+mn-lt"/>
                </a:rPr>
                <a:t> etc.  </a:t>
              </a:r>
            </a:p>
            <a:p>
              <a:pPr algn="l"/>
              <a:r>
                <a:rPr lang="en-US" sz="4400" dirty="0">
                  <a:solidFill>
                    <a:schemeClr val="tx1"/>
                  </a:solidFill>
                  <a:latin typeface="+mn-lt"/>
                </a:rPr>
                <a:t>Instead, RE-TYPE as much as possible.</a:t>
              </a:r>
            </a:p>
            <a:p>
              <a:pPr algn="l"/>
              <a:r>
                <a:rPr lang="en-US" sz="4400" dirty="0">
                  <a:solidFill>
                    <a:schemeClr val="tx1"/>
                  </a:solidFill>
                  <a:latin typeface="+mn-lt"/>
                </a:rPr>
                <a:t>If you cut and paste, change font back to Arial, black, 44pt.</a:t>
              </a:r>
            </a:p>
          </p:txBody>
        </p:sp>
      </p:grpSp>
      <p:grpSp>
        <p:nvGrpSpPr>
          <p:cNvPr id="9" name="Group 8">
            <a:extLst>
              <a:ext uri="{FF2B5EF4-FFF2-40B4-BE49-F238E27FC236}">
                <a16:creationId xmlns:a16="http://schemas.microsoft.com/office/drawing/2014/main" id="{8B810400-5A96-384C-B68F-B972DB4B6F30}"/>
              </a:ext>
            </a:extLst>
          </p:cNvPr>
          <p:cNvGrpSpPr/>
          <p:nvPr/>
        </p:nvGrpSpPr>
        <p:grpSpPr>
          <a:xfrm>
            <a:off x="32842200" y="28021440"/>
            <a:ext cx="17373600" cy="2885220"/>
            <a:chOff x="32842200" y="28021440"/>
            <a:chExt cx="17373600" cy="2885220"/>
          </a:xfrm>
        </p:grpSpPr>
        <p:grpSp>
          <p:nvGrpSpPr>
            <p:cNvPr id="54" name="Group 53">
              <a:extLst>
                <a:ext uri="{FF2B5EF4-FFF2-40B4-BE49-F238E27FC236}">
                  <a16:creationId xmlns:a16="http://schemas.microsoft.com/office/drawing/2014/main" id="{88CB67BD-2BC9-7B42-B011-52B7FB4D460B}"/>
                </a:ext>
                <a:ext uri="{C183D7F6-B498-43B3-948B-1728B52AA6E4}">
                  <adec:decorative xmlns:adec="http://schemas.microsoft.com/office/drawing/2017/decorative" val="1"/>
                </a:ext>
              </a:extLst>
            </p:cNvPr>
            <p:cNvGrpSpPr/>
            <p:nvPr/>
          </p:nvGrpSpPr>
          <p:grpSpPr>
            <a:xfrm>
              <a:off x="32842200" y="28021440"/>
              <a:ext cx="17320460" cy="1157544"/>
              <a:chOff x="1752600" y="5791200"/>
              <a:chExt cx="17320460" cy="1157544"/>
            </a:xfrm>
          </p:grpSpPr>
          <p:sp>
            <p:nvSpPr>
              <p:cNvPr id="55" name="Rectangle 54">
                <a:extLst>
                  <a:ext uri="{FF2B5EF4-FFF2-40B4-BE49-F238E27FC236}">
                    <a16:creationId xmlns:a16="http://schemas.microsoft.com/office/drawing/2014/main" id="{156349D0-DA8C-E649-B563-0A8EBFB6DB89}"/>
                  </a:ext>
                  <a:ext uri="{C183D7F6-B498-43B3-948B-1728B52AA6E4}">
                    <adec:decorative xmlns:adec="http://schemas.microsoft.com/office/drawing/2017/decorative" val="1"/>
                  </a:ext>
                </a:extLst>
              </p:cNvPr>
              <p:cNvSpPr/>
              <p:nvPr/>
            </p:nvSpPr>
            <p:spPr bwMode="auto">
              <a:xfrm>
                <a:off x="1752600" y="5791200"/>
                <a:ext cx="17320460" cy="1157544"/>
              </a:xfrm>
              <a:prstGeom prst="rect">
                <a:avLst/>
              </a:prstGeom>
              <a:solidFill>
                <a:srgbClr val="054E38"/>
              </a:solidFill>
              <a:ln>
                <a:noFill/>
              </a:ln>
              <a:effectLst/>
            </p:spPr>
            <p:txBody>
              <a:bodyPr vert="horz" wrap="square" lIns="182478" tIns="91239" rIns="182478" bIns="91239" numCol="1" rtlCol="0" anchor="t" anchorCtr="0" compatLnSpc="1">
                <a:prstTxWarp prst="textNoShape">
                  <a:avLst/>
                </a:prstTxWarp>
                <a:spAutoFit/>
              </a:bodyPr>
              <a:lstStyle/>
              <a:p>
                <a:pPr marL="0" marR="0" indent="0" algn="ctr" defTabSz="1638300" rtl="0" eaLnBrk="1" fontAlgn="base" latinLnBrk="0" hangingPunct="1">
                  <a:lnSpc>
                    <a:spcPct val="100000"/>
                  </a:lnSpc>
                  <a:spcBef>
                    <a:spcPct val="50000"/>
                  </a:spcBef>
                  <a:spcAft>
                    <a:spcPct val="0"/>
                  </a:spcAft>
                  <a:buClrTx/>
                  <a:buSzTx/>
                  <a:buFontTx/>
                  <a:buNone/>
                  <a:tabLst/>
                </a:pPr>
                <a:endParaRPr kumimoji="0" lang="en-US" sz="3900" b="0" i="0" u="none" strike="noStrike" cap="none" normalizeH="0" baseline="0" dirty="0">
                  <a:ln>
                    <a:noFill/>
                  </a:ln>
                  <a:solidFill>
                    <a:schemeClr val="bg1"/>
                  </a:solidFill>
                  <a:effectLst/>
                  <a:latin typeface="Times New Roman" pitchFamily="18" charset="0"/>
                  <a:cs typeface="Arial" charset="0"/>
                </a:endParaRPr>
              </a:p>
            </p:txBody>
          </p:sp>
          <p:sp>
            <p:nvSpPr>
              <p:cNvPr id="56" name="Isosceles Triangle 83">
                <a:extLst>
                  <a:ext uri="{FF2B5EF4-FFF2-40B4-BE49-F238E27FC236}">
                    <a16:creationId xmlns:a16="http://schemas.microsoft.com/office/drawing/2014/main" id="{786AD43A-78B4-184D-8AD9-F53DD3861AEE}"/>
                  </a:ext>
                  <a:ext uri="{C183D7F6-B498-43B3-948B-1728B52AA6E4}">
                    <adec:decorative xmlns:adec="http://schemas.microsoft.com/office/drawing/2017/decorative" val="1"/>
                  </a:ext>
                </a:extLst>
              </p:cNvPr>
              <p:cNvSpPr/>
              <p:nvPr/>
            </p:nvSpPr>
            <p:spPr bwMode="auto">
              <a:xfrm rot="5400000">
                <a:off x="2212181" y="5945981"/>
                <a:ext cx="681038" cy="838200"/>
              </a:xfrm>
              <a:prstGeom prst="triangle">
                <a:avLst/>
              </a:prstGeom>
              <a:solidFill>
                <a:schemeClr val="bg1"/>
              </a:solidFill>
              <a:ln>
                <a:noFill/>
              </a:ln>
              <a:effectLst/>
            </p:spPr>
            <p:txBody>
              <a:bodyPr vert="horz" wrap="square" lIns="182478" tIns="91239" rIns="182478" bIns="91239" numCol="1" rtlCol="0" anchor="t" anchorCtr="0" compatLnSpc="1">
                <a:prstTxWarp prst="textNoShape">
                  <a:avLst/>
                </a:prstTxWarp>
                <a:spAutoFit/>
              </a:bodyPr>
              <a:lstStyle/>
              <a:p>
                <a:pPr marL="0" marR="0" indent="0" algn="ctr" defTabSz="1638300" rtl="0" eaLnBrk="1" fontAlgn="base" latinLnBrk="0" hangingPunct="1">
                  <a:lnSpc>
                    <a:spcPct val="100000"/>
                  </a:lnSpc>
                  <a:spcBef>
                    <a:spcPct val="50000"/>
                  </a:spcBef>
                  <a:spcAft>
                    <a:spcPct val="0"/>
                  </a:spcAft>
                  <a:buClrTx/>
                  <a:buSzTx/>
                  <a:buFontTx/>
                  <a:buNone/>
                  <a:tabLst/>
                </a:pPr>
                <a:endParaRPr kumimoji="0" lang="en-US" sz="3900" b="0" i="0" u="none" strike="noStrike" cap="none" normalizeH="0" baseline="0">
                  <a:ln>
                    <a:noFill/>
                  </a:ln>
                  <a:solidFill>
                    <a:schemeClr val="bg1"/>
                  </a:solidFill>
                  <a:effectLst/>
                  <a:latin typeface="Times New Roman" pitchFamily="18" charset="0"/>
                  <a:cs typeface="Arial" charset="0"/>
                </a:endParaRPr>
              </a:p>
            </p:txBody>
          </p:sp>
        </p:grpSp>
        <p:sp>
          <p:nvSpPr>
            <p:cNvPr id="57" name="TextBox 56">
              <a:extLst>
                <a:ext uri="{FF2B5EF4-FFF2-40B4-BE49-F238E27FC236}">
                  <a16:creationId xmlns:a16="http://schemas.microsoft.com/office/drawing/2014/main" id="{239A54EC-5753-D745-B12D-2C3783D34527}"/>
                </a:ext>
              </a:extLst>
            </p:cNvPr>
            <p:cNvSpPr txBox="1"/>
            <p:nvPr/>
          </p:nvSpPr>
          <p:spPr>
            <a:xfrm>
              <a:off x="34290000" y="28126015"/>
              <a:ext cx="7391400" cy="923330"/>
            </a:xfrm>
            <a:prstGeom prst="rect">
              <a:avLst/>
            </a:prstGeom>
            <a:noFill/>
          </p:spPr>
          <p:txBody>
            <a:bodyPr wrap="square" rtlCol="0">
              <a:spAutoFit/>
            </a:bodyPr>
            <a:lstStyle/>
            <a:p>
              <a:pPr algn="l"/>
              <a:r>
                <a:rPr lang="en-US" sz="5400" b="1" dirty="0">
                  <a:latin typeface="Arial"/>
                  <a:cs typeface="Arial"/>
                </a:rPr>
                <a:t>REFERENCES</a:t>
              </a:r>
            </a:p>
          </p:txBody>
        </p:sp>
        <p:sp>
          <p:nvSpPr>
            <p:cNvPr id="14" name="TextBox 13">
              <a:extLst>
                <a:ext uri="{FF2B5EF4-FFF2-40B4-BE49-F238E27FC236}">
                  <a16:creationId xmlns:a16="http://schemas.microsoft.com/office/drawing/2014/main" id="{B1682F74-A07F-094B-91DE-42D498DED75A}"/>
                </a:ext>
              </a:extLst>
            </p:cNvPr>
            <p:cNvSpPr txBox="1"/>
            <p:nvPr/>
          </p:nvSpPr>
          <p:spPr>
            <a:xfrm>
              <a:off x="32842200" y="29337000"/>
              <a:ext cx="17373600" cy="1569660"/>
            </a:xfrm>
            <a:prstGeom prst="rect">
              <a:avLst/>
            </a:prstGeom>
            <a:noFill/>
          </p:spPr>
          <p:txBody>
            <a:bodyPr wrap="square" rtlCol="0">
              <a:spAutoFit/>
            </a:bodyPr>
            <a:lstStyle/>
            <a:p>
              <a:pPr algn="l"/>
              <a:r>
                <a:rPr lang="en-US" sz="2400" dirty="0">
                  <a:solidFill>
                    <a:schemeClr val="tx1"/>
                  </a:solidFill>
                  <a:latin typeface="+mn-lt"/>
                </a:rPr>
                <a:t>DO NOT CUT AND PASTE TEXT into text boxes. It will change your font, color of the type, etc etc.  </a:t>
              </a:r>
            </a:p>
            <a:p>
              <a:pPr algn="l"/>
              <a:r>
                <a:rPr lang="en-US" sz="2400" dirty="0">
                  <a:solidFill>
                    <a:schemeClr val="tx1"/>
                  </a:solidFill>
                  <a:latin typeface="+mn-lt"/>
                </a:rPr>
                <a:t>Instead, RE-TYPE as much as possible.</a:t>
              </a:r>
            </a:p>
            <a:p>
              <a:pPr algn="l"/>
              <a:r>
                <a:rPr lang="en-US" sz="2400" dirty="0">
                  <a:solidFill>
                    <a:schemeClr val="tx1"/>
                  </a:solidFill>
                  <a:latin typeface="+mn-lt"/>
                </a:rPr>
                <a:t>If you cut and paste, change font back to Arial, black, 24pt.</a:t>
              </a:r>
            </a:p>
          </p:txBody>
        </p:sp>
      </p:grpSp>
      <p:sp>
        <p:nvSpPr>
          <p:cNvPr id="44" name="TextBox 43">
            <a:extLst>
              <a:ext uri="{FF2B5EF4-FFF2-40B4-BE49-F238E27FC236}">
                <a16:creationId xmlns:a16="http://schemas.microsoft.com/office/drawing/2014/main" id="{BA5F8FB7-2399-254F-AF0A-112B7E0F8371}"/>
              </a:ext>
            </a:extLst>
          </p:cNvPr>
          <p:cNvSpPr txBox="1"/>
          <p:nvPr/>
        </p:nvSpPr>
        <p:spPr>
          <a:xfrm>
            <a:off x="21488400" y="12574587"/>
            <a:ext cx="9404965" cy="3785652"/>
          </a:xfrm>
          <a:prstGeom prst="rect">
            <a:avLst/>
          </a:prstGeom>
          <a:noFill/>
        </p:spPr>
        <p:txBody>
          <a:bodyPr wrap="square" rtlCol="0">
            <a:spAutoFit/>
          </a:bodyPr>
          <a:lstStyle/>
          <a:p>
            <a:r>
              <a:rPr lang="en-US" sz="4800" dirty="0">
                <a:solidFill>
                  <a:schemeClr val="tx1"/>
                </a:solidFill>
                <a:latin typeface="+mn-lt"/>
              </a:rPr>
              <a:t>Put graphics, tables etc in this area – DELETE THIS TEXT BOX FIRST!!  Otherwise it might cause a defect in the poster when you print it.</a:t>
            </a:r>
          </a:p>
        </p:txBody>
      </p:sp>
      <p:pic>
        <p:nvPicPr>
          <p:cNvPr id="13" name="Picture 12" descr="Logo&#10;&#10;Description automatically generated">
            <a:extLst>
              <a:ext uri="{FF2B5EF4-FFF2-40B4-BE49-F238E27FC236}">
                <a16:creationId xmlns:a16="http://schemas.microsoft.com/office/drawing/2014/main" id="{33B80395-C4C8-B41B-8628-0578C048FB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1249" y="1016532"/>
            <a:ext cx="14513207" cy="3459106"/>
          </a:xfrm>
          <a:prstGeom prst="rect">
            <a:avLst/>
          </a:prstGeom>
        </p:spPr>
      </p:pic>
    </p:spTree>
    <p:extLst>
      <p:ext uri="{BB962C8B-B14F-4D97-AF65-F5344CB8AC3E}">
        <p14:creationId xmlns:p14="http://schemas.microsoft.com/office/powerpoint/2010/main" val="2055980452"/>
      </p:ext>
    </p:extLst>
  </p:cSld>
  <p:clrMapOvr>
    <a:masterClrMapping/>
  </p:clrMapOvr>
</p:sld>
</file>

<file path=ppt/theme/theme1.xml><?xml version="1.0" encoding="utf-8"?>
<a:theme xmlns:a="http://schemas.openxmlformats.org/drawingml/2006/main" name="Default Desig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06600"/>
            </a:gs>
            <a:gs pos="100000">
              <a:srgbClr val="003300"/>
            </a:gs>
          </a:gsLst>
          <a:lin ang="5400000" scaled="1"/>
        </a:gra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182478" tIns="91239" rIns="182478" bIns="91239" numCol="1" anchor="t" anchorCtr="0" compatLnSpc="1">
        <a:prstTxWarp prst="textNoShape">
          <a:avLst/>
        </a:prstTxWarp>
        <a:spAutoFit/>
      </a:bodyPr>
      <a:lstStyle>
        <a:defPPr marL="0" marR="0" indent="0" algn="ctr" defTabSz="1638300" rtl="0" eaLnBrk="1" fontAlgn="base" latinLnBrk="0" hangingPunct="1">
          <a:lnSpc>
            <a:spcPct val="100000"/>
          </a:lnSpc>
          <a:spcBef>
            <a:spcPct val="50000"/>
          </a:spcBef>
          <a:spcAft>
            <a:spcPct val="0"/>
          </a:spcAft>
          <a:buClrTx/>
          <a:buSzTx/>
          <a:buFontTx/>
          <a:buNone/>
          <a:tabLst/>
          <a:defRPr kumimoji="0" lang="en-US" sz="3900" b="0" i="0" u="none" strike="noStrike" cap="none" normalizeH="0" baseline="0" smtClean="0">
            <a:ln>
              <a:noFill/>
            </a:ln>
            <a:solidFill>
              <a:schemeClr val="bg1"/>
            </a:solidFill>
            <a:effectLst/>
            <a:latin typeface="Times New Roman" pitchFamily="18" charset="0"/>
            <a:cs typeface="Arial" charset="0"/>
          </a:defRPr>
        </a:defPPr>
      </a:lstStyle>
    </a:spDef>
    <a:lnDef>
      <a:spPr bwMode="auto">
        <a:xfrm>
          <a:off x="0" y="0"/>
          <a:ext cx="1" cy="1"/>
        </a:xfrm>
        <a:custGeom>
          <a:avLst/>
          <a:gdLst/>
          <a:ahLst/>
          <a:cxnLst/>
          <a:rect l="0" t="0" r="0" b="0"/>
          <a:pathLst/>
        </a:custGeom>
        <a:gradFill rotWithShape="0">
          <a:gsLst>
            <a:gs pos="0">
              <a:srgbClr val="006600"/>
            </a:gs>
            <a:gs pos="100000">
              <a:srgbClr val="003300"/>
            </a:gs>
          </a:gsLst>
          <a:lin ang="5400000" scaled="1"/>
        </a:gra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182478" tIns="91239" rIns="182478" bIns="91239" numCol="1" anchor="t" anchorCtr="0" compatLnSpc="1">
        <a:prstTxWarp prst="textNoShape">
          <a:avLst/>
        </a:prstTxWarp>
        <a:spAutoFit/>
      </a:bodyPr>
      <a:lstStyle>
        <a:defPPr marL="0" marR="0" indent="0" algn="ctr" defTabSz="1638300" rtl="0" eaLnBrk="1" fontAlgn="base" latinLnBrk="0" hangingPunct="1">
          <a:lnSpc>
            <a:spcPct val="100000"/>
          </a:lnSpc>
          <a:spcBef>
            <a:spcPct val="50000"/>
          </a:spcBef>
          <a:spcAft>
            <a:spcPct val="0"/>
          </a:spcAft>
          <a:buClrTx/>
          <a:buSzTx/>
          <a:buFontTx/>
          <a:buNone/>
          <a:tabLst/>
          <a:defRPr kumimoji="0" lang="en-US" sz="3900" b="0" i="0" u="none" strike="noStrike" cap="none" normalizeH="0" baseline="0" smtClean="0">
            <a:ln>
              <a:noFill/>
            </a:ln>
            <a:solidFill>
              <a:schemeClr val="bg1"/>
            </a:solidFill>
            <a:effectLst/>
            <a:latin typeface="Times New Roman" pitchFamily="18" charset="0"/>
            <a:cs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6097</TotalTime>
  <Words>664</Words>
  <Application>Microsoft Macintosh PowerPoint</Application>
  <PresentationFormat>Custom</PresentationFormat>
  <Paragraphs>45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Black</vt:lpstr>
      <vt:lpstr>Times New Roman</vt:lpstr>
      <vt:lpstr>Wingdings</vt:lpstr>
      <vt:lpstr>Default Design</vt:lpstr>
      <vt:lpstr>PowerPoint Presentation</vt:lpstr>
      <vt:lpstr>PowerPoint Presentation</vt:lpstr>
    </vt:vector>
  </TitlesOfParts>
  <Company>Michigan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Gearl Diggs</dc:creator>
  <cp:lastModifiedBy>Beyers, Tony</cp:lastModifiedBy>
  <cp:revision>271</cp:revision>
  <cp:lastPrinted>2001-10-08T15:31:57Z</cp:lastPrinted>
  <dcterms:created xsi:type="dcterms:W3CDTF">2000-08-17T18:08:12Z</dcterms:created>
  <dcterms:modified xsi:type="dcterms:W3CDTF">2022-08-02T20:22:18Z</dcterms:modified>
</cp:coreProperties>
</file>