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503A"/>
    <a:srgbClr val="18453B"/>
    <a:srgbClr val="88B6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95D8FD7-50FB-42C8-B0F2-6C4EDC5C3B8E}"/>
              </a:ext>
            </a:extLst>
          </p:cNvPr>
          <p:cNvSpPr/>
          <p:nvPr userDrawn="1"/>
        </p:nvSpPr>
        <p:spPr>
          <a:xfrm>
            <a:off x="1" y="0"/>
            <a:ext cx="9144000" cy="6002088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44"/>
          <a:stretch/>
        </p:blipFill>
        <p:spPr>
          <a:xfrm>
            <a:off x="3081391" y="1228436"/>
            <a:ext cx="5861380" cy="47753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6120412"/>
            <a:ext cx="4466287" cy="6021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FD47D19-361C-4AF1-A432-6AF23D2E029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83" y="6146415"/>
            <a:ext cx="2460331" cy="5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383" y="1177549"/>
            <a:ext cx="4242863" cy="2387600"/>
          </a:xfrm>
          <a:prstGeom prst="rect">
            <a:avLst/>
          </a:prstGeom>
        </p:spPr>
        <p:txBody>
          <a:bodyPr anchor="b"/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383" y="3584650"/>
            <a:ext cx="4072535" cy="172257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780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hotos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4" t="631" r="5453" b="985"/>
          <a:stretch/>
        </p:blipFill>
        <p:spPr>
          <a:xfrm>
            <a:off x="-18473" y="0"/>
            <a:ext cx="9162473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F4F68AC-7E39-40D4-8067-0C41A760E246}"/>
              </a:ext>
            </a:extLst>
          </p:cNvPr>
          <p:cNvSpPr/>
          <p:nvPr userDrawn="1"/>
        </p:nvSpPr>
        <p:spPr>
          <a:xfrm>
            <a:off x="-18474" y="773413"/>
            <a:ext cx="9162473" cy="67418"/>
          </a:xfrm>
          <a:prstGeom prst="rect">
            <a:avLst/>
          </a:prstGeom>
          <a:solidFill>
            <a:srgbClr val="0950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-8966" y="927689"/>
            <a:ext cx="4327407" cy="5930311"/>
          </a:xfrm>
          <a:prstGeom prst="rect">
            <a:avLst/>
          </a:prstGeom>
        </p:spPr>
        <p:txBody>
          <a:bodyPr vert="horz" lIns="38396" tIns="19198" rIns="38396" bIns="19198"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460225" y="927688"/>
            <a:ext cx="4674809" cy="2900011"/>
          </a:xfrm>
          <a:prstGeom prst="rect">
            <a:avLst/>
          </a:prstGeom>
        </p:spPr>
        <p:txBody>
          <a:bodyPr vert="horz" lIns="38396" tIns="19198" rIns="38396" bIns="19198"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1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4460225" y="3978891"/>
            <a:ext cx="4674810" cy="2879109"/>
          </a:xfrm>
          <a:prstGeom prst="rect">
            <a:avLst/>
          </a:prstGeom>
        </p:spPr>
        <p:txBody>
          <a:bodyPr vert="horz" lIns="38396" tIns="19198" rIns="38396" bIns="19198"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014DB28-BDDF-4B2D-9CE9-C32C6BCD5F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50" y="103701"/>
            <a:ext cx="2460331" cy="5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555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4" t="631" r="5453" b="985"/>
          <a:stretch/>
        </p:blipFill>
        <p:spPr>
          <a:xfrm>
            <a:off x="-18473" y="0"/>
            <a:ext cx="9162473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F4F68AC-7E39-40D4-8067-0C41A760E246}"/>
              </a:ext>
            </a:extLst>
          </p:cNvPr>
          <p:cNvSpPr/>
          <p:nvPr userDrawn="1"/>
        </p:nvSpPr>
        <p:spPr>
          <a:xfrm>
            <a:off x="-18474" y="773413"/>
            <a:ext cx="9162473" cy="67418"/>
          </a:xfrm>
          <a:prstGeom prst="rect">
            <a:avLst/>
          </a:prstGeom>
          <a:solidFill>
            <a:srgbClr val="0950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25604" y="927689"/>
            <a:ext cx="9169604" cy="5930311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93F2C2-365B-4A25-BB5F-06CBC00561F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50" y="103701"/>
            <a:ext cx="2460331" cy="5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650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9639" cy="6858000"/>
          </a:xfrm>
          <a:prstGeom prst="rect">
            <a:avLst/>
          </a:prstGeom>
        </p:spPr>
        <p:txBody>
          <a:bodyPr vert="horz" lIns="38396" tIns="19198" rIns="38396" bIns="19198"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6791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5246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09BCF6F-E844-4DA4-8E9C-FEB1FE867835}"/>
              </a:ext>
            </a:extLst>
          </p:cNvPr>
          <p:cNvSpPr/>
          <p:nvPr userDrawn="1"/>
        </p:nvSpPr>
        <p:spPr>
          <a:xfrm>
            <a:off x="3282748" y="6537040"/>
            <a:ext cx="472956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spc="300" dirty="0">
                <a:solidFill>
                  <a:srgbClr val="18453B"/>
                </a:solidFill>
                <a:latin typeface="Arial"/>
                <a:cs typeface="Arial"/>
              </a:rPr>
              <a:t>SOCIALSCIENCE.MSU.EDU</a:t>
            </a:r>
            <a:endParaRPr lang="en-US" sz="900" b="1" spc="300" dirty="0">
              <a:solidFill>
                <a:srgbClr val="18453B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3E514E-7B32-4979-B940-30CAF9609B75}"/>
              </a:ext>
            </a:extLst>
          </p:cNvPr>
          <p:cNvSpPr/>
          <p:nvPr userDrawn="1"/>
        </p:nvSpPr>
        <p:spPr>
          <a:xfrm>
            <a:off x="8146096" y="6512410"/>
            <a:ext cx="10396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spc="300" dirty="0">
                <a:solidFill>
                  <a:srgbClr val="18453B"/>
                </a:solidFill>
                <a:latin typeface="Arial"/>
                <a:cs typeface="Arial"/>
              </a:rPr>
              <a:t>2018</a:t>
            </a:r>
            <a:endParaRPr lang="en-US" sz="1400" b="1" spc="300" dirty="0">
              <a:solidFill>
                <a:srgbClr val="18453B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CA40EFC-0F9B-4CF6-A50A-2F3CBCCBC51C}"/>
              </a:ext>
            </a:extLst>
          </p:cNvPr>
          <p:cNvCxnSpPr/>
          <p:nvPr userDrawn="1"/>
        </p:nvCxnSpPr>
        <p:spPr>
          <a:xfrm>
            <a:off x="8155149" y="6512412"/>
            <a:ext cx="0" cy="345588"/>
          </a:xfrm>
          <a:prstGeom prst="line">
            <a:avLst/>
          </a:prstGeom>
          <a:ln w="19050">
            <a:solidFill>
              <a:srgbClr val="0950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95D8FD7-50FB-42C8-B0F2-6C4EDC5C3B8E}"/>
              </a:ext>
            </a:extLst>
          </p:cNvPr>
          <p:cNvSpPr/>
          <p:nvPr userDrawn="1"/>
        </p:nvSpPr>
        <p:spPr>
          <a:xfrm>
            <a:off x="1" y="0"/>
            <a:ext cx="9144000" cy="6002088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E63F48C-7EDF-4360-91CD-E01D4F2DA9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97" y="2734921"/>
            <a:ext cx="5789159" cy="61486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5893CB3-1401-4BAA-8E89-FDDA64DC531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27" y="6154313"/>
            <a:ext cx="2460331" cy="5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861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creen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95D8FD7-50FB-42C8-B0F2-6C4EDC5C3B8E}"/>
              </a:ext>
            </a:extLst>
          </p:cNvPr>
          <p:cNvSpPr/>
          <p:nvPr userDrawn="1"/>
        </p:nvSpPr>
        <p:spPr>
          <a:xfrm>
            <a:off x="1" y="0"/>
            <a:ext cx="9144000" cy="6002088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6120412"/>
            <a:ext cx="4466287" cy="6021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B0A316E-7AF5-4016-9E62-ED834F2731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27" y="6154313"/>
            <a:ext cx="2460331" cy="5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0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23B23E5-03F6-4E72-8CA6-2E272A12FA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91" y="199641"/>
            <a:ext cx="6330754" cy="65635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95D8FD7-50FB-42C8-B0F2-6C4EDC5C3B8E}"/>
              </a:ext>
            </a:extLst>
          </p:cNvPr>
          <p:cNvSpPr/>
          <p:nvPr userDrawn="1"/>
        </p:nvSpPr>
        <p:spPr>
          <a:xfrm flipV="1">
            <a:off x="0" y="6002088"/>
            <a:ext cx="9144000" cy="872744"/>
          </a:xfrm>
          <a:prstGeom prst="rect">
            <a:avLst/>
          </a:prstGeom>
          <a:solidFill>
            <a:srgbClr val="1845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50FEB69-CF31-41CD-BDDC-DECF06FB16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275" y="6175660"/>
            <a:ext cx="4948724" cy="5256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92BAC5B-C1D8-45CB-83AC-7FB67081ECD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06" y="6155113"/>
            <a:ext cx="2551364" cy="6080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920" y="2653798"/>
            <a:ext cx="5398590" cy="2102092"/>
          </a:xfrm>
          <a:prstGeom prst="rect">
            <a:avLst/>
          </a:prstGeom>
        </p:spPr>
        <p:txBody>
          <a:bodyPr anchor="t" anchorCtr="0"/>
          <a:lstStyle>
            <a:lvl1pPr algn="l">
              <a:defRPr sz="4800" b="1">
                <a:solidFill>
                  <a:srgbClr val="0950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423" y="2131016"/>
            <a:ext cx="4942033" cy="565596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buNone/>
              <a:defRPr sz="1600" cap="all" baseline="0">
                <a:solidFill>
                  <a:srgbClr val="09503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0341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4" t="631" r="5453" b="985"/>
          <a:stretch/>
        </p:blipFill>
        <p:spPr>
          <a:xfrm>
            <a:off x="-18473" y="0"/>
            <a:ext cx="9162473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F4F68AC-7E39-40D4-8067-0C41A760E246}"/>
              </a:ext>
            </a:extLst>
          </p:cNvPr>
          <p:cNvSpPr/>
          <p:nvPr userDrawn="1"/>
        </p:nvSpPr>
        <p:spPr>
          <a:xfrm>
            <a:off x="-18474" y="773413"/>
            <a:ext cx="9162473" cy="67418"/>
          </a:xfrm>
          <a:prstGeom prst="rect">
            <a:avLst/>
          </a:prstGeom>
          <a:solidFill>
            <a:srgbClr val="0950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8526" y="1368212"/>
            <a:ext cx="8229600" cy="1037561"/>
          </a:xfrm>
          <a:prstGeom prst="rect">
            <a:avLst/>
          </a:prstGeom>
        </p:spPr>
        <p:txBody>
          <a:bodyPr lIns="38396" tIns="19198" rIns="38396" bIns="19198" anchor="t">
            <a:noAutofit/>
          </a:bodyPr>
          <a:lstStyle>
            <a:lvl1pPr algn="l">
              <a:defRPr sz="4400" b="1" baseline="0">
                <a:solidFill>
                  <a:srgbClr val="09503A"/>
                </a:solidFill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8526" y="2372009"/>
            <a:ext cx="8229600" cy="4354672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 marL="0" indent="0">
              <a:lnSpc>
                <a:spcPct val="90000"/>
              </a:lnSpc>
              <a:buNone/>
              <a:defRPr sz="2800">
                <a:latin typeface="+mn-lt"/>
              </a:defRPr>
            </a:lvl1pPr>
            <a:lvl2pPr marL="457200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2pPr>
            <a:lvl3pPr marL="91423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3pPr>
            <a:lvl4pPr marL="137135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4pPr>
            <a:lvl5pPr marL="1828478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88527" y="1044575"/>
            <a:ext cx="8229719" cy="323638"/>
          </a:xfrm>
          <a:prstGeom prst="rect">
            <a:avLst/>
          </a:prstGeom>
        </p:spPr>
        <p:txBody>
          <a:bodyPr lIns="38396" tIns="19198" rIns="38396" bIns="19198" anchor="b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09503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81561D6-AB58-499F-8C50-15071D8694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50" y="103701"/>
            <a:ext cx="2460331" cy="5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94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4" t="631" r="5453" b="985"/>
          <a:stretch/>
        </p:blipFill>
        <p:spPr>
          <a:xfrm>
            <a:off x="-18473" y="0"/>
            <a:ext cx="9162473" cy="6858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8526" y="1368212"/>
            <a:ext cx="4969890" cy="1037561"/>
          </a:xfrm>
          <a:prstGeom prst="rect">
            <a:avLst/>
          </a:prstGeom>
        </p:spPr>
        <p:txBody>
          <a:bodyPr lIns="38396" tIns="19198" rIns="38396" bIns="19198" anchor="t">
            <a:noAutofit/>
          </a:bodyPr>
          <a:lstStyle>
            <a:lvl1pPr algn="l">
              <a:defRPr sz="4400" b="1" baseline="0">
                <a:solidFill>
                  <a:srgbClr val="09503A"/>
                </a:solidFill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8526" y="2372009"/>
            <a:ext cx="4969890" cy="4354672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 marL="0" indent="0">
              <a:lnSpc>
                <a:spcPct val="90000"/>
              </a:lnSpc>
              <a:buNone/>
              <a:defRPr sz="2800">
                <a:latin typeface="+mn-lt"/>
              </a:defRPr>
            </a:lvl1pPr>
            <a:lvl2pPr marL="457200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2pPr>
            <a:lvl3pPr marL="91423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3pPr>
            <a:lvl4pPr marL="137135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4pPr>
            <a:lvl5pPr marL="1828478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88527" y="1044575"/>
            <a:ext cx="4969889" cy="323638"/>
          </a:xfrm>
          <a:prstGeom prst="rect">
            <a:avLst/>
          </a:prstGeom>
        </p:spPr>
        <p:txBody>
          <a:bodyPr lIns="38396" tIns="19198" rIns="38396" bIns="19198" anchor="b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09503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1AD3985-BEF1-41FA-A193-A94C928DDC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3" r="28504"/>
          <a:stretch/>
        </p:blipFill>
        <p:spPr>
          <a:xfrm>
            <a:off x="5809130" y="836147"/>
            <a:ext cx="3334870" cy="60279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F4F68AC-7E39-40D4-8067-0C41A760E246}"/>
              </a:ext>
            </a:extLst>
          </p:cNvPr>
          <p:cNvSpPr/>
          <p:nvPr userDrawn="1"/>
        </p:nvSpPr>
        <p:spPr>
          <a:xfrm>
            <a:off x="-18474" y="773413"/>
            <a:ext cx="9162473" cy="67418"/>
          </a:xfrm>
          <a:prstGeom prst="rect">
            <a:avLst/>
          </a:prstGeom>
          <a:solidFill>
            <a:srgbClr val="0950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914950" y="2405773"/>
            <a:ext cx="3094579" cy="4354672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  <a:latin typeface="+mn-lt"/>
              </a:defRPr>
            </a:lvl1pPr>
            <a:lvl2pPr marL="457200" indent="0">
              <a:lnSpc>
                <a:spcPct val="15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239" indent="0">
              <a:lnSpc>
                <a:spcPct val="15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  <a:latin typeface="+mn-lt"/>
              </a:defRPr>
            </a:lvl3pPr>
            <a:lvl4pPr marL="1371359" indent="0">
              <a:lnSpc>
                <a:spcPct val="15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  <a:latin typeface="+mn-lt"/>
              </a:defRPr>
            </a:lvl4pPr>
            <a:lvl5pPr marL="1828478" indent="0">
              <a:lnSpc>
                <a:spcPct val="15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2F60F42-B4DD-4F0E-AE45-D28CE3DF7BE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50" y="103701"/>
            <a:ext cx="2460331" cy="5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10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4" t="631" r="5453" b="985"/>
          <a:stretch/>
        </p:blipFill>
        <p:spPr>
          <a:xfrm>
            <a:off x="-18473" y="0"/>
            <a:ext cx="9162473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F4F68AC-7E39-40D4-8067-0C41A760E246}"/>
              </a:ext>
            </a:extLst>
          </p:cNvPr>
          <p:cNvSpPr/>
          <p:nvPr userDrawn="1"/>
        </p:nvSpPr>
        <p:spPr>
          <a:xfrm>
            <a:off x="-18474" y="773413"/>
            <a:ext cx="9162473" cy="67418"/>
          </a:xfrm>
          <a:prstGeom prst="rect">
            <a:avLst/>
          </a:prstGeom>
          <a:solidFill>
            <a:srgbClr val="0950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8526" y="2390115"/>
            <a:ext cx="8229600" cy="4336565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>
              <a:lnSpc>
                <a:spcPct val="90000"/>
              </a:lnSpc>
              <a:defRPr sz="2800">
                <a:latin typeface="+mn-lt"/>
              </a:defRPr>
            </a:lvl1pPr>
            <a:lvl2pPr>
              <a:lnSpc>
                <a:spcPct val="150000"/>
              </a:lnSpc>
              <a:spcBef>
                <a:spcPts val="0"/>
              </a:spcBef>
              <a:defRPr sz="2800">
                <a:latin typeface="+mn-lt"/>
              </a:defRPr>
            </a:lvl2pPr>
            <a:lvl3pPr marL="1371439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800">
                <a:latin typeface="+mn-lt"/>
              </a:defRPr>
            </a:lvl3pPr>
            <a:lvl4pPr marL="1828559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800">
                <a:latin typeface="+mn-lt"/>
              </a:defRPr>
            </a:lvl4pPr>
            <a:lvl5pPr marL="2285678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8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8526" y="1368212"/>
            <a:ext cx="8229600" cy="1037561"/>
          </a:xfrm>
          <a:prstGeom prst="rect">
            <a:avLst/>
          </a:prstGeom>
        </p:spPr>
        <p:txBody>
          <a:bodyPr lIns="38396" tIns="19198" rIns="38396" bIns="19198" anchor="t">
            <a:noAutofit/>
          </a:bodyPr>
          <a:lstStyle>
            <a:lvl1pPr algn="l">
              <a:defRPr sz="4400" b="1" baseline="0">
                <a:solidFill>
                  <a:srgbClr val="09503A"/>
                </a:solidFill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88527" y="1044575"/>
            <a:ext cx="8229719" cy="323638"/>
          </a:xfrm>
          <a:prstGeom prst="rect">
            <a:avLst/>
          </a:prstGeom>
        </p:spPr>
        <p:txBody>
          <a:bodyPr lIns="38396" tIns="19198" rIns="38396" bIns="19198" anchor="b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09503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C895D50-1EB1-47A3-AC8A-BD64953FE6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50" y="103701"/>
            <a:ext cx="2460331" cy="5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47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4" t="631" r="5453" b="985"/>
          <a:stretch/>
        </p:blipFill>
        <p:spPr>
          <a:xfrm>
            <a:off x="-18473" y="0"/>
            <a:ext cx="9162473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F4F68AC-7E39-40D4-8067-0C41A760E246}"/>
              </a:ext>
            </a:extLst>
          </p:cNvPr>
          <p:cNvSpPr/>
          <p:nvPr userDrawn="1"/>
        </p:nvSpPr>
        <p:spPr>
          <a:xfrm>
            <a:off x="-18474" y="773413"/>
            <a:ext cx="9162473" cy="67418"/>
          </a:xfrm>
          <a:prstGeom prst="rect">
            <a:avLst/>
          </a:prstGeom>
          <a:solidFill>
            <a:srgbClr val="0950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8526" y="2390115"/>
            <a:ext cx="3946848" cy="4336565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>
              <a:lnSpc>
                <a:spcPct val="90000"/>
              </a:lnSpc>
              <a:defRPr sz="2800">
                <a:latin typeface="+mn-lt"/>
              </a:defRPr>
            </a:lvl1pPr>
            <a:lvl2pPr>
              <a:lnSpc>
                <a:spcPct val="150000"/>
              </a:lnSpc>
              <a:spcBef>
                <a:spcPts val="1200"/>
              </a:spcBef>
              <a:defRPr sz="2800">
                <a:latin typeface="+mn-lt"/>
              </a:defRPr>
            </a:lvl2pPr>
            <a:lvl3pPr marL="1371439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latin typeface="+mn-lt"/>
              </a:defRPr>
            </a:lvl3pPr>
            <a:lvl4pPr marL="1828559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latin typeface="+mn-lt"/>
              </a:defRPr>
            </a:lvl4pPr>
            <a:lvl5pPr marL="2285678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8526" y="1368212"/>
            <a:ext cx="8229600" cy="1037561"/>
          </a:xfrm>
          <a:prstGeom prst="rect">
            <a:avLst/>
          </a:prstGeom>
        </p:spPr>
        <p:txBody>
          <a:bodyPr lIns="38396" tIns="19198" rIns="38396" bIns="19198" anchor="t">
            <a:noAutofit/>
          </a:bodyPr>
          <a:lstStyle>
            <a:lvl1pPr algn="l">
              <a:defRPr sz="4400" b="1" baseline="0">
                <a:solidFill>
                  <a:srgbClr val="09503A"/>
                </a:solidFill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88527" y="1044575"/>
            <a:ext cx="8229719" cy="323638"/>
          </a:xfrm>
          <a:prstGeom prst="rect">
            <a:avLst/>
          </a:prstGeom>
        </p:spPr>
        <p:txBody>
          <a:bodyPr lIns="38396" tIns="19198" rIns="38396" bIns="19198" anchor="b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09503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971278" y="2390114"/>
            <a:ext cx="3946848" cy="4336565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>
              <a:lnSpc>
                <a:spcPct val="90000"/>
              </a:lnSpc>
              <a:defRPr sz="2800">
                <a:latin typeface="+mn-lt"/>
              </a:defRPr>
            </a:lvl1pPr>
            <a:lvl2pPr>
              <a:lnSpc>
                <a:spcPct val="150000"/>
              </a:lnSpc>
              <a:spcBef>
                <a:spcPts val="1200"/>
              </a:spcBef>
              <a:defRPr sz="2800">
                <a:latin typeface="+mn-lt"/>
              </a:defRPr>
            </a:lvl2pPr>
            <a:lvl3pPr marL="1371439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latin typeface="+mn-lt"/>
              </a:defRPr>
            </a:lvl3pPr>
            <a:lvl4pPr marL="1828559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latin typeface="+mn-lt"/>
              </a:defRPr>
            </a:lvl4pPr>
            <a:lvl5pPr marL="2285678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A49934B-5CC2-40D2-BA57-B68B2BDA7F2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50" y="103701"/>
            <a:ext cx="2460331" cy="5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9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4" t="631" r="5453" b="985"/>
          <a:stretch/>
        </p:blipFill>
        <p:spPr>
          <a:xfrm>
            <a:off x="-18473" y="0"/>
            <a:ext cx="9162473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F4F68AC-7E39-40D4-8067-0C41A760E246}"/>
              </a:ext>
            </a:extLst>
          </p:cNvPr>
          <p:cNvSpPr/>
          <p:nvPr userDrawn="1"/>
        </p:nvSpPr>
        <p:spPr>
          <a:xfrm>
            <a:off x="-18474" y="773413"/>
            <a:ext cx="9162473" cy="67418"/>
          </a:xfrm>
          <a:prstGeom prst="rect">
            <a:avLst/>
          </a:prstGeom>
          <a:solidFill>
            <a:srgbClr val="0950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99246" y="916061"/>
            <a:ext cx="4070309" cy="1483694"/>
          </a:xfrm>
          <a:prstGeom prst="rect">
            <a:avLst/>
          </a:prstGeom>
        </p:spPr>
        <p:txBody>
          <a:bodyPr lIns="38396" tIns="19198" rIns="38396" bIns="19198" anchor="t">
            <a:normAutofit/>
          </a:bodyPr>
          <a:lstStyle>
            <a:lvl1pPr algn="l">
              <a:defRPr sz="4400" b="1" baseline="0">
                <a:solidFill>
                  <a:srgbClr val="09503A"/>
                </a:solidFill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699246" y="2497872"/>
            <a:ext cx="4070310" cy="42620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 marL="0" indent="0">
              <a:lnSpc>
                <a:spcPct val="90000"/>
              </a:lnSpc>
              <a:buNone/>
              <a:defRPr sz="2800">
                <a:latin typeface="+mn-lt"/>
              </a:defRPr>
            </a:lvl1pPr>
            <a:lvl2pPr marL="457200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2pPr>
            <a:lvl3pPr marL="91423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3pPr>
            <a:lvl4pPr marL="137135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4pPr>
            <a:lvl5pPr marL="1828478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900613" y="916061"/>
            <a:ext cx="4252912" cy="59419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94EE789-4FED-429F-B8AC-355AC0C0CCA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50" y="103701"/>
            <a:ext cx="2460331" cy="5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4" t="631" r="5453" b="985"/>
          <a:stretch/>
        </p:blipFill>
        <p:spPr>
          <a:xfrm>
            <a:off x="-18473" y="0"/>
            <a:ext cx="9162473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F4F68AC-7E39-40D4-8067-0C41A760E246}"/>
              </a:ext>
            </a:extLst>
          </p:cNvPr>
          <p:cNvSpPr/>
          <p:nvPr userDrawn="1"/>
        </p:nvSpPr>
        <p:spPr>
          <a:xfrm>
            <a:off x="-18474" y="773413"/>
            <a:ext cx="9162473" cy="67418"/>
          </a:xfrm>
          <a:prstGeom prst="rect">
            <a:avLst/>
          </a:prstGeom>
          <a:solidFill>
            <a:srgbClr val="0950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99246" y="916061"/>
            <a:ext cx="4070309" cy="1483694"/>
          </a:xfrm>
          <a:prstGeom prst="rect">
            <a:avLst/>
          </a:prstGeom>
        </p:spPr>
        <p:txBody>
          <a:bodyPr lIns="38396" tIns="19198" rIns="38396" bIns="19198" anchor="t">
            <a:normAutofit/>
          </a:bodyPr>
          <a:lstStyle>
            <a:lvl1pPr algn="l">
              <a:defRPr sz="4400" b="1" baseline="0">
                <a:solidFill>
                  <a:srgbClr val="09503A"/>
                </a:solidFill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699246" y="2497872"/>
            <a:ext cx="4070310" cy="42620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 sz="2800">
                <a:latin typeface="+mn-lt"/>
              </a:defRPr>
            </a:lvl1pPr>
            <a:lvl2pPr marL="9144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latin typeface="+mn-lt"/>
              </a:defRPr>
            </a:lvl2pPr>
            <a:lvl3pPr marL="1371439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latin typeface="+mn-lt"/>
              </a:defRPr>
            </a:lvl3pPr>
            <a:lvl4pPr marL="1828559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latin typeface="+mn-lt"/>
              </a:defRPr>
            </a:lvl4pPr>
            <a:lvl5pPr marL="2285678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900613" y="916061"/>
            <a:ext cx="4252912" cy="59419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0CEF7DF-D3B4-4F0A-A03D-E6677CD957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50" y="103701"/>
            <a:ext cx="2460331" cy="5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08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4" t="631" r="5453" b="985"/>
          <a:stretch/>
        </p:blipFill>
        <p:spPr>
          <a:xfrm>
            <a:off x="-18473" y="0"/>
            <a:ext cx="9162473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F4F68AC-7E39-40D4-8067-0C41A760E246}"/>
              </a:ext>
            </a:extLst>
          </p:cNvPr>
          <p:cNvSpPr/>
          <p:nvPr userDrawn="1"/>
        </p:nvSpPr>
        <p:spPr>
          <a:xfrm>
            <a:off x="-18474" y="773413"/>
            <a:ext cx="9162473" cy="67418"/>
          </a:xfrm>
          <a:prstGeom prst="rect">
            <a:avLst/>
          </a:prstGeom>
          <a:solidFill>
            <a:srgbClr val="0950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CDC1B0-C0D8-47CA-9543-584BA076DE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50" y="103701"/>
            <a:ext cx="2460331" cy="5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36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916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62" r:id="rId3"/>
    <p:sldLayoutId id="2147483676" r:id="rId4"/>
    <p:sldLayoutId id="2147483663" r:id="rId5"/>
    <p:sldLayoutId id="2147483675" r:id="rId6"/>
    <p:sldLayoutId id="2147483664" r:id="rId7"/>
    <p:sldLayoutId id="2147483673" r:id="rId8"/>
    <p:sldLayoutId id="2147483665" r:id="rId9"/>
    <p:sldLayoutId id="2147483666" r:id="rId10"/>
    <p:sldLayoutId id="2147483668" r:id="rId11"/>
    <p:sldLayoutId id="2147483670" r:id="rId12"/>
    <p:sldLayoutId id="2147483667" r:id="rId13"/>
    <p:sldLayoutId id="2147483672" r:id="rId14"/>
    <p:sldLayoutId id="2147483677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82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3159833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21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32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93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4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61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61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76087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8"/>
          </p:nvPr>
        </p:nvSpPr>
        <p:spPr/>
      </p:sp>
    </p:spTree>
    <p:extLst>
      <p:ext uri="{BB962C8B-B14F-4D97-AF65-F5344CB8AC3E}">
        <p14:creationId xmlns:p14="http://schemas.microsoft.com/office/powerpoint/2010/main" val="1506248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077305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1066</TotalTime>
  <Words>0</Words>
  <Application>Microsoft Macintosh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Eric</dc:creator>
  <cp:lastModifiedBy>Beyers, Tony</cp:lastModifiedBy>
  <cp:revision>58</cp:revision>
  <cp:lastPrinted>2018-08-02T21:09:18Z</cp:lastPrinted>
  <dcterms:created xsi:type="dcterms:W3CDTF">2018-07-09T15:49:10Z</dcterms:created>
  <dcterms:modified xsi:type="dcterms:W3CDTF">2019-11-05T19:21:51Z</dcterms:modified>
</cp:coreProperties>
</file>