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90CA6-EAA5-4B93-8BF1-F8EE3394559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5DDE4-1D2E-43E5-87CC-B81647BA4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3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F9B3370-5416-4DD5-821C-D60D778D4C47}" type="datetimeFigureOut">
              <a:rPr lang="en-US" smtClean="0"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CC9F05E-8990-426E-A1AE-A11306DD964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Student Loan Repayment Programs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Rachel Ruddock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Recruitment and Retention Services Manager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Michigan Center for Rural Health</a:t>
            </a:r>
          </a:p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(517) 355-7758</a:t>
            </a:r>
          </a:p>
          <a:p>
            <a:r>
              <a:rPr lang="en-US" dirty="0">
                <a:solidFill>
                  <a:schemeClr val="tx1"/>
                </a:solidFill>
                <a:latin typeface="+mj-lt"/>
              </a:rPr>
              <a:t>r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achel.ruddock@hc.msu.edu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83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>
              <a:latin typeface="+mj-lt"/>
            </a:endParaRP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Rachel Ruddock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Recruitment and Retention Services Manager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Michigan Center for Rural Health</a:t>
            </a:r>
          </a:p>
          <a:p>
            <a:pPr marL="0" indent="0" algn="ctr">
              <a:buNone/>
            </a:pPr>
            <a:r>
              <a:rPr lang="en-US" dirty="0" smtClean="0">
                <a:latin typeface="+mj-lt"/>
              </a:rPr>
              <a:t>(517) 355-7758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r</a:t>
            </a:r>
            <a:r>
              <a:rPr lang="en-US" dirty="0" smtClean="0">
                <a:latin typeface="+mj-lt"/>
              </a:rPr>
              <a:t>achel.ruddock@hc.msu.edu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084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Michigan Center for Rural Health (MCRH)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Serve as the State Office of Rural Health (SORH)</a:t>
            </a:r>
          </a:p>
          <a:p>
            <a:r>
              <a:rPr lang="en-US" dirty="0">
                <a:latin typeface="+mj-lt"/>
              </a:rPr>
              <a:t>Point of contact for rural health issues and initiative across MI</a:t>
            </a:r>
          </a:p>
          <a:p>
            <a:r>
              <a:rPr lang="en-US" dirty="0">
                <a:latin typeface="+mj-lt"/>
              </a:rPr>
              <a:t>Work with EMS, hospitals, and rural health clinics in all 57 rural counties of MI </a:t>
            </a:r>
          </a:p>
          <a:p>
            <a:r>
              <a:rPr lang="en-US" dirty="0">
                <a:latin typeface="+mj-lt"/>
              </a:rPr>
              <a:t>Partner with MDHHS, federal agencies and organizations such as Michigan Health Council, Michigan Primary Care Association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Loan Repayment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j-lt"/>
              </a:rPr>
              <a:t>Federal and state programs exist to assist primary care clinicians (medical, dental, behavioral health) who elect to work in a health professional shortage area (HPSA) in out/patient setting</a:t>
            </a:r>
          </a:p>
          <a:p>
            <a:r>
              <a:rPr lang="en-US" dirty="0">
                <a:latin typeface="+mj-lt"/>
              </a:rPr>
              <a:t>Medical primary care defined as Family, Internal, OB/GYN, Pediatrics, Geriatrics, Med-Peds, Psychiatry</a:t>
            </a:r>
          </a:p>
          <a:p>
            <a:r>
              <a:rPr lang="en-US" dirty="0">
                <a:latin typeface="+mj-lt"/>
              </a:rPr>
              <a:t>Clinicians include MD/DO, Dentists, Nurse Practitioners, Certified Nurse Midwives, Physician Assistants, Psychologists, MSWs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8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and State Loan Repayment Programs,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Participants must be U.S. citizens or nationals</a:t>
            </a:r>
          </a:p>
          <a:p>
            <a:r>
              <a:rPr lang="en-US" dirty="0" smtClean="0">
                <a:latin typeface="+mj-lt"/>
              </a:rPr>
              <a:t>Receive up </a:t>
            </a:r>
            <a:r>
              <a:rPr lang="en-US" dirty="0">
                <a:latin typeface="+mj-lt"/>
              </a:rPr>
              <a:t>to $200,000 for 8 years of </a:t>
            </a:r>
            <a:r>
              <a:rPr lang="en-US" dirty="0" smtClean="0">
                <a:latin typeface="+mj-lt"/>
              </a:rPr>
              <a:t>service/ 25k per year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Both programs require employment in a Health Professional Shortage Area (HPSA) designation (MSLRP) or designation and </a:t>
            </a:r>
            <a:r>
              <a:rPr lang="en-US" dirty="0" smtClean="0">
                <a:latin typeface="+mj-lt"/>
              </a:rPr>
              <a:t>score of 14 or above </a:t>
            </a:r>
            <a:r>
              <a:rPr lang="en-US" dirty="0">
                <a:latin typeface="+mj-lt"/>
              </a:rPr>
              <a:t>(NHSC LRP)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Professional Shortage Area (HPSA)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Designations and scores given by HRSA to counties, populations, or facilities that have a shortage of providers (medical, dental, mental)</a:t>
            </a:r>
          </a:p>
          <a:p>
            <a:r>
              <a:rPr lang="en-US" dirty="0">
                <a:latin typeface="+mj-lt"/>
              </a:rPr>
              <a:t>Scores are on a scale of 0-26; a higher score indicates a greater </a:t>
            </a:r>
            <a:r>
              <a:rPr lang="en-US" dirty="0" smtClean="0">
                <a:latin typeface="+mj-lt"/>
              </a:rPr>
              <a:t>need</a:t>
            </a:r>
          </a:p>
          <a:p>
            <a:r>
              <a:rPr lang="en-US" dirty="0">
                <a:latin typeface="+mj-lt"/>
              </a:rPr>
              <a:t>Find HPSA designations and scores </a:t>
            </a:r>
            <a:r>
              <a:rPr lang="en-US" dirty="0" smtClean="0">
                <a:latin typeface="+mj-lt"/>
              </a:rPr>
              <a:t>at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www.hpsafind.hrsa.gov</a:t>
            </a:r>
            <a:r>
              <a:rPr lang="en-US" dirty="0" smtClean="0">
                <a:latin typeface="+mj-lt"/>
              </a:rPr>
              <a:t> </a:t>
            </a:r>
            <a:endParaRPr lang="en-US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National Health Service Corps Loan Repayment Program (NHSC LRP)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Federally appropriated dollars provided to primary care clinicians in full-time (40 hours/week) out/patient primary care practice</a:t>
            </a:r>
          </a:p>
          <a:p>
            <a:r>
              <a:rPr lang="en-US" dirty="0">
                <a:latin typeface="+mj-lt"/>
              </a:rPr>
              <a:t>Must work in a HPSA area/facility with a minimum score of 14 or above in order to be a competitive applicant</a:t>
            </a:r>
          </a:p>
          <a:p>
            <a:r>
              <a:rPr lang="en-US" dirty="0">
                <a:latin typeface="+mj-lt"/>
              </a:rPr>
              <a:t>No longer the best option for rural clinicians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Michigan State Loan Repayment Program (MSLRP)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+mj-lt"/>
              </a:rPr>
              <a:t>State appropriated dollars provided to primary care clinicians in full-time (40 hours/week) out/patient primary care practice</a:t>
            </a:r>
          </a:p>
          <a:p>
            <a:r>
              <a:rPr lang="en-US" dirty="0">
                <a:latin typeface="+mj-lt"/>
              </a:rPr>
              <a:t>Emphasis placed on HPSA designation, not score (key difference between MSLRP and NHSC)</a:t>
            </a:r>
          </a:p>
          <a:p>
            <a:r>
              <a:rPr lang="en-US" dirty="0">
                <a:latin typeface="+mj-lt"/>
              </a:rPr>
              <a:t>Employer is required to contribute 20% match for each year provider participates in program (MSLRP only)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MSLRP,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Starting now, a calculation will be used to determine funding per year – e.g., $50k in student debt will be divided by 8 and multiplied by 2 for the yearly award </a:t>
            </a:r>
            <a:r>
              <a:rPr lang="en-US" dirty="0" smtClean="0">
                <a:latin typeface="+mj-lt"/>
              </a:rPr>
              <a:t>amount: </a:t>
            </a:r>
            <a:r>
              <a:rPr lang="en-US" dirty="0">
                <a:latin typeface="+mj-lt"/>
              </a:rPr>
              <a:t>50,000/8 x 2 = $12,500 (maximum award per year)</a:t>
            </a:r>
          </a:p>
          <a:p>
            <a:r>
              <a:rPr lang="en-US" dirty="0">
                <a:latin typeface="+mj-lt"/>
              </a:rPr>
              <a:t>Application cycle: January – April, however  applications are batched and reviewed at the end of every month; apply in 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Michigan Center for Rural Health: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www.mcrh.msu.edu</a:t>
            </a:r>
          </a:p>
          <a:p>
            <a:r>
              <a:rPr lang="en-US" dirty="0">
                <a:latin typeface="+mj-lt"/>
              </a:rPr>
              <a:t>National Health Service Corps: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www.nhsc.hrsa.gov</a:t>
            </a:r>
          </a:p>
          <a:p>
            <a:r>
              <a:rPr lang="en-US" dirty="0">
                <a:latin typeface="+mj-lt"/>
              </a:rPr>
              <a:t>Michigan State Loan Repayment Program: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www.michigan.gov/mslrp</a:t>
            </a:r>
          </a:p>
          <a:p>
            <a:r>
              <a:rPr lang="en-US" dirty="0" smtClean="0">
                <a:latin typeface="+mj-lt"/>
              </a:rPr>
              <a:t>HPSA </a:t>
            </a:r>
            <a:r>
              <a:rPr lang="en-US" dirty="0">
                <a:latin typeface="+mj-lt"/>
              </a:rPr>
              <a:t>Find: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www.hpsafind.hrsa.go</a:t>
            </a:r>
            <a:r>
              <a:rPr lang="en-US" dirty="0">
                <a:latin typeface="+mj-lt"/>
              </a:rPr>
              <a:t>v</a:t>
            </a:r>
            <a:r>
              <a:rPr lang="en-US" dirty="0">
                <a:solidFill>
                  <a:schemeClr val="accent1"/>
                </a:solidFill>
                <a:latin typeface="+mj-lt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9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407</TotalTime>
  <Words>518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Federal and State Student Loan Repayment Programs</vt:lpstr>
      <vt:lpstr>Michigan Center for Rural Health (MCRH)</vt:lpstr>
      <vt:lpstr>Federal and State Loan Repayment Programs</vt:lpstr>
      <vt:lpstr>Federal and State Loan Repayment Programs, cont.</vt:lpstr>
      <vt:lpstr>Health Professional Shortage Area (HPSA)</vt:lpstr>
      <vt:lpstr>National Health Service Corps Loan Repayment Program (NHSC LRP)</vt:lpstr>
      <vt:lpstr>Michigan State Loan Repayment Program (MSLRP)</vt:lpstr>
      <vt:lpstr>MSLRP, cont.</vt:lpstr>
      <vt:lpstr>Resources</vt:lpstr>
      <vt:lpstr>Contact</vt:lpstr>
    </vt:vector>
  </TitlesOfParts>
  <Company>Health Information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Ruddock</dc:creator>
  <cp:lastModifiedBy>Rachel Ruddock</cp:lastModifiedBy>
  <cp:revision>26</cp:revision>
  <cp:lastPrinted>2015-12-09T13:46:37Z</cp:lastPrinted>
  <dcterms:created xsi:type="dcterms:W3CDTF">2015-12-08T18:40:25Z</dcterms:created>
  <dcterms:modified xsi:type="dcterms:W3CDTF">2015-12-09T18:37:35Z</dcterms:modified>
</cp:coreProperties>
</file>